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57" r:id="rId3"/>
    <p:sldId id="256" r:id="rId4"/>
    <p:sldId id="258" r:id="rId5"/>
    <p:sldId id="259" r:id="rId6"/>
    <p:sldId id="261" r:id="rId7"/>
    <p:sldId id="260" r:id="rId8"/>
    <p:sldId id="262" r:id="rId9"/>
    <p:sldId id="263" r:id="rId10"/>
    <p:sldId id="264" r:id="rId11"/>
    <p:sldId id="265" r:id="rId12"/>
    <p:sldId id="268" r:id="rId13"/>
    <p:sldId id="267" r:id="rId14"/>
    <p:sldId id="266" r:id="rId15"/>
    <p:sldId id="269" r:id="rId16"/>
    <p:sldId id="289" r:id="rId17"/>
    <p:sldId id="308" r:id="rId18"/>
    <p:sldId id="271" r:id="rId19"/>
    <p:sldId id="272" r:id="rId20"/>
    <p:sldId id="273" r:id="rId21"/>
    <p:sldId id="274" r:id="rId22"/>
    <p:sldId id="275" r:id="rId23"/>
    <p:sldId id="283" r:id="rId24"/>
    <p:sldId id="284" r:id="rId25"/>
    <p:sldId id="285" r:id="rId26"/>
    <p:sldId id="309" r:id="rId27"/>
    <p:sldId id="276" r:id="rId28"/>
    <p:sldId id="277" r:id="rId29"/>
    <p:sldId id="278" r:id="rId30"/>
    <p:sldId id="279" r:id="rId31"/>
    <p:sldId id="280" r:id="rId32"/>
    <p:sldId id="290" r:id="rId33"/>
    <p:sldId id="291" r:id="rId34"/>
    <p:sldId id="294" r:id="rId35"/>
    <p:sldId id="293" r:id="rId36"/>
    <p:sldId id="297" r:id="rId37"/>
    <p:sldId id="292" r:id="rId38"/>
    <p:sldId id="298" r:id="rId39"/>
    <p:sldId id="299" r:id="rId40"/>
    <p:sldId id="282" r:id="rId41"/>
    <p:sldId id="281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88" autoAdjust="0"/>
    <p:restoredTop sz="94660"/>
  </p:normalViewPr>
  <p:slideViewPr>
    <p:cSldViewPr>
      <p:cViewPr>
        <p:scale>
          <a:sx n="66" d="100"/>
          <a:sy n="66" d="100"/>
        </p:scale>
        <p:origin x="-1560" y="-5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BEEFA3-2600-4F71-A5FF-5016B12334F9}" type="doc">
      <dgm:prSet loTypeId="urn:microsoft.com/office/officeart/2008/layout/RadialCluster" loCatId="cycle" qsTypeId="urn:microsoft.com/office/officeart/2005/8/quickstyle/simple1#1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3E2F368C-C4D8-4ED4-B1A9-798BD7D2D2A7}">
      <dgm:prSet phldrT="[Текст]" custT="1"/>
      <dgm:spPr/>
      <dgm:t>
        <a:bodyPr/>
        <a:lstStyle/>
        <a:p>
          <a:r>
            <a:rPr lang="ru-RU" sz="96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rPr>
            <a:t>лес</a:t>
          </a:r>
          <a:endParaRPr lang="ru-RU" sz="9600" dirty="0">
            <a:solidFill>
              <a:srgbClr val="002060"/>
            </a:solidFill>
            <a:latin typeface="Cambria Math" pitchFamily="18" charset="0"/>
            <a:ea typeface="Cambria Math" pitchFamily="18" charset="0"/>
          </a:endParaRPr>
        </a:p>
      </dgm:t>
    </dgm:pt>
    <dgm:pt modelId="{A4DFCF62-DAC2-4BD5-878D-59B230F83F03}" type="parTrans" cxnId="{87F0D582-6DAA-4E0C-85F8-2069C34E9148}">
      <dgm:prSet/>
      <dgm:spPr/>
      <dgm:t>
        <a:bodyPr/>
        <a:lstStyle/>
        <a:p>
          <a:endParaRPr lang="ru-RU"/>
        </a:p>
      </dgm:t>
    </dgm:pt>
    <dgm:pt modelId="{AEFEC1CD-6E35-453E-90FE-A45493A56E79}" type="sibTrans" cxnId="{87F0D582-6DAA-4E0C-85F8-2069C34E9148}">
      <dgm:prSet/>
      <dgm:spPr/>
      <dgm:t>
        <a:bodyPr/>
        <a:lstStyle/>
        <a:p>
          <a:endParaRPr lang="ru-RU"/>
        </a:p>
      </dgm:t>
    </dgm:pt>
    <dgm:pt modelId="{A37848C2-1265-4857-BB09-BA2B0B9D5D45}">
      <dgm:prSet phldrT="[Текст]" phldr="1"/>
      <dgm:spPr/>
      <dgm:t>
        <a:bodyPr/>
        <a:lstStyle/>
        <a:p>
          <a:endParaRPr lang="ru-RU" dirty="0"/>
        </a:p>
      </dgm:t>
    </dgm:pt>
    <dgm:pt modelId="{2E3278A0-9481-4A91-9C30-CE7D34DE3FDF}" type="parTrans" cxnId="{9DDADF1F-A639-423E-869C-F8AE4C5DD9C1}">
      <dgm:prSet/>
      <dgm:spPr/>
      <dgm:t>
        <a:bodyPr/>
        <a:lstStyle/>
        <a:p>
          <a:endParaRPr lang="ru-RU"/>
        </a:p>
      </dgm:t>
    </dgm:pt>
    <dgm:pt modelId="{6801CB5D-7CDC-4D55-B73F-899DD7B2576B}" type="sibTrans" cxnId="{9DDADF1F-A639-423E-869C-F8AE4C5DD9C1}">
      <dgm:prSet/>
      <dgm:spPr/>
      <dgm:t>
        <a:bodyPr/>
        <a:lstStyle/>
        <a:p>
          <a:endParaRPr lang="ru-RU"/>
        </a:p>
      </dgm:t>
    </dgm:pt>
    <dgm:pt modelId="{7F77DFB9-4A8C-4730-8199-7D07C7D0005B}">
      <dgm:prSet phldrT="[Текст]" phldr="1"/>
      <dgm:spPr/>
      <dgm:t>
        <a:bodyPr/>
        <a:lstStyle/>
        <a:p>
          <a:endParaRPr lang="ru-RU"/>
        </a:p>
      </dgm:t>
    </dgm:pt>
    <dgm:pt modelId="{427D49AC-BF2C-49A1-AC52-3EED22D666CD}" type="parTrans" cxnId="{74B840DF-DCB6-4767-84AE-F4944BDCAC5E}">
      <dgm:prSet/>
      <dgm:spPr/>
      <dgm:t>
        <a:bodyPr/>
        <a:lstStyle/>
        <a:p>
          <a:endParaRPr lang="ru-RU"/>
        </a:p>
      </dgm:t>
    </dgm:pt>
    <dgm:pt modelId="{1AEE07B9-9E79-4986-9190-A183C307D7E3}" type="sibTrans" cxnId="{74B840DF-DCB6-4767-84AE-F4944BDCAC5E}">
      <dgm:prSet/>
      <dgm:spPr/>
      <dgm:t>
        <a:bodyPr/>
        <a:lstStyle/>
        <a:p>
          <a:endParaRPr lang="ru-RU"/>
        </a:p>
      </dgm:t>
    </dgm:pt>
    <dgm:pt modelId="{B86B4234-7AF6-4E82-AB93-05C6A5C687D4}">
      <dgm:prSet phldrT="[Текст]" phldr="1"/>
      <dgm:spPr/>
      <dgm:t>
        <a:bodyPr/>
        <a:lstStyle/>
        <a:p>
          <a:endParaRPr lang="ru-RU"/>
        </a:p>
      </dgm:t>
    </dgm:pt>
    <dgm:pt modelId="{ACAEE81A-6133-44AF-8DE3-47CF86C1D5F6}" type="parTrans" cxnId="{52D48945-BAF4-44BC-A5D3-1680B7255BD8}">
      <dgm:prSet/>
      <dgm:spPr/>
      <dgm:t>
        <a:bodyPr/>
        <a:lstStyle/>
        <a:p>
          <a:endParaRPr lang="ru-RU"/>
        </a:p>
      </dgm:t>
    </dgm:pt>
    <dgm:pt modelId="{91F0119B-8EB1-4B40-AC59-EBA2BBB92F48}" type="sibTrans" cxnId="{52D48945-BAF4-44BC-A5D3-1680B7255BD8}">
      <dgm:prSet/>
      <dgm:spPr/>
      <dgm:t>
        <a:bodyPr/>
        <a:lstStyle/>
        <a:p>
          <a:endParaRPr lang="ru-RU"/>
        </a:p>
      </dgm:t>
    </dgm:pt>
    <dgm:pt modelId="{D993C30A-E737-4D33-9D06-17EFAF73903D}">
      <dgm:prSet phldrT="[Текст]" phldr="1"/>
      <dgm:spPr/>
      <dgm:t>
        <a:bodyPr/>
        <a:lstStyle/>
        <a:p>
          <a:endParaRPr lang="ru-RU" dirty="0"/>
        </a:p>
      </dgm:t>
    </dgm:pt>
    <dgm:pt modelId="{2D825A8C-FC51-493C-A5FC-45C19DC17F4E}" type="parTrans" cxnId="{67A0121D-5405-4A0D-A1F6-F7CBD9FF6B3C}">
      <dgm:prSet/>
      <dgm:spPr/>
      <dgm:t>
        <a:bodyPr/>
        <a:lstStyle/>
        <a:p>
          <a:endParaRPr lang="ru-RU"/>
        </a:p>
      </dgm:t>
    </dgm:pt>
    <dgm:pt modelId="{0A3DA6E1-F9A6-41DB-8268-92EC49694D7C}" type="sibTrans" cxnId="{67A0121D-5405-4A0D-A1F6-F7CBD9FF6B3C}">
      <dgm:prSet/>
      <dgm:spPr/>
      <dgm:t>
        <a:bodyPr/>
        <a:lstStyle/>
        <a:p>
          <a:endParaRPr lang="ru-RU"/>
        </a:p>
      </dgm:t>
    </dgm:pt>
    <dgm:pt modelId="{EF8AEC95-93C4-4B8C-83EB-BC5541B07FC6}">
      <dgm:prSet phldrT="[Текст]"/>
      <dgm:spPr/>
      <dgm:t>
        <a:bodyPr/>
        <a:lstStyle/>
        <a:p>
          <a:endParaRPr lang="ru-RU" dirty="0"/>
        </a:p>
      </dgm:t>
    </dgm:pt>
    <dgm:pt modelId="{4CE97FE6-8F7A-463F-9268-718D7D936E98}" type="parTrans" cxnId="{7451490D-A116-4097-B268-6A818ADCF475}">
      <dgm:prSet/>
      <dgm:spPr/>
      <dgm:t>
        <a:bodyPr/>
        <a:lstStyle/>
        <a:p>
          <a:endParaRPr lang="ru-RU"/>
        </a:p>
      </dgm:t>
    </dgm:pt>
    <dgm:pt modelId="{480103A8-F342-4C85-A166-B5CAE6CA7E74}" type="sibTrans" cxnId="{7451490D-A116-4097-B268-6A818ADCF475}">
      <dgm:prSet/>
      <dgm:spPr/>
      <dgm:t>
        <a:bodyPr/>
        <a:lstStyle/>
        <a:p>
          <a:endParaRPr lang="ru-RU"/>
        </a:p>
      </dgm:t>
    </dgm:pt>
    <dgm:pt modelId="{36487EF9-E984-43B6-9077-59ABA1ACD4B3}">
      <dgm:prSet phldrT="[Текст]"/>
      <dgm:spPr/>
      <dgm:t>
        <a:bodyPr/>
        <a:lstStyle/>
        <a:p>
          <a:endParaRPr lang="ru-RU" dirty="0"/>
        </a:p>
      </dgm:t>
    </dgm:pt>
    <dgm:pt modelId="{8F19FF78-5332-44DF-AE95-C13E2099949B}" type="parTrans" cxnId="{D5133657-2654-457B-8F6C-57910126B7F4}">
      <dgm:prSet/>
      <dgm:spPr/>
      <dgm:t>
        <a:bodyPr/>
        <a:lstStyle/>
        <a:p>
          <a:endParaRPr lang="ru-RU"/>
        </a:p>
      </dgm:t>
    </dgm:pt>
    <dgm:pt modelId="{02557BF3-9594-468F-8577-AE0D64429E58}" type="sibTrans" cxnId="{D5133657-2654-457B-8F6C-57910126B7F4}">
      <dgm:prSet/>
      <dgm:spPr/>
      <dgm:t>
        <a:bodyPr/>
        <a:lstStyle/>
        <a:p>
          <a:endParaRPr lang="ru-RU"/>
        </a:p>
      </dgm:t>
    </dgm:pt>
    <dgm:pt modelId="{F5926D6D-AD9F-4783-8D5B-2C985F698D5F}">
      <dgm:prSet phldrT="[Текст]"/>
      <dgm:spPr/>
      <dgm:t>
        <a:bodyPr/>
        <a:lstStyle/>
        <a:p>
          <a:endParaRPr lang="ru-RU" dirty="0"/>
        </a:p>
      </dgm:t>
    </dgm:pt>
    <dgm:pt modelId="{5606F822-A437-41F0-A3C2-60BE54A05270}" type="parTrans" cxnId="{EF02EC94-E2C0-46D2-BD9B-F5E6AB9F1E65}">
      <dgm:prSet/>
      <dgm:spPr/>
      <dgm:t>
        <a:bodyPr/>
        <a:lstStyle/>
        <a:p>
          <a:endParaRPr lang="ru-RU"/>
        </a:p>
      </dgm:t>
    </dgm:pt>
    <dgm:pt modelId="{F57E6921-ADB9-42C9-8527-9D67CA2228BE}" type="sibTrans" cxnId="{EF02EC94-E2C0-46D2-BD9B-F5E6AB9F1E65}">
      <dgm:prSet/>
      <dgm:spPr/>
      <dgm:t>
        <a:bodyPr/>
        <a:lstStyle/>
        <a:p>
          <a:endParaRPr lang="ru-RU"/>
        </a:p>
      </dgm:t>
    </dgm:pt>
    <dgm:pt modelId="{79CB0EE5-A477-401A-9824-8219737C2F34}" type="pres">
      <dgm:prSet presAssocID="{97BEEFA3-2600-4F71-A5FF-5016B12334F9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BD35D57D-2550-484D-B5AC-C7EC00F88AA4}" type="pres">
      <dgm:prSet presAssocID="{3E2F368C-C4D8-4ED4-B1A9-798BD7D2D2A7}" presName="singleCycle" presStyleCnt="0"/>
      <dgm:spPr/>
    </dgm:pt>
    <dgm:pt modelId="{F9743F98-0C87-4152-A4A1-921C796A4B51}" type="pres">
      <dgm:prSet presAssocID="{3E2F368C-C4D8-4ED4-B1A9-798BD7D2D2A7}" presName="singleCenter" presStyleLbl="node1" presStyleIdx="0" presStyleCnt="8" custScaleX="146797" custLinFactNeighborX="620" custLinFactNeighborY="-387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2436812A-DC81-4161-8949-485E90EB5F4E}" type="pres">
      <dgm:prSet presAssocID="{2E3278A0-9481-4A91-9C30-CE7D34DE3FDF}" presName="Name56" presStyleLbl="parChTrans1D2" presStyleIdx="0" presStyleCnt="7"/>
      <dgm:spPr/>
      <dgm:t>
        <a:bodyPr/>
        <a:lstStyle/>
        <a:p>
          <a:endParaRPr lang="ru-RU"/>
        </a:p>
      </dgm:t>
    </dgm:pt>
    <dgm:pt modelId="{8337D48B-65FB-4A03-8859-E9E54F9FD5FC}" type="pres">
      <dgm:prSet presAssocID="{A37848C2-1265-4857-BB09-BA2B0B9D5D45}" presName="text0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5C26FB-648E-4655-97DC-DB2127FDD20C}" type="pres">
      <dgm:prSet presAssocID="{427D49AC-BF2C-49A1-AC52-3EED22D666CD}" presName="Name56" presStyleLbl="parChTrans1D2" presStyleIdx="1" presStyleCnt="7"/>
      <dgm:spPr/>
      <dgm:t>
        <a:bodyPr/>
        <a:lstStyle/>
        <a:p>
          <a:endParaRPr lang="ru-RU"/>
        </a:p>
      </dgm:t>
    </dgm:pt>
    <dgm:pt modelId="{2F5C4F0B-3044-4B3B-874B-FE6392BFFDA6}" type="pres">
      <dgm:prSet presAssocID="{7F77DFB9-4A8C-4730-8199-7D07C7D0005B}" presName="text0" presStyleLbl="node1" presStyleIdx="2" presStyleCnt="8" custRadScaleRad="107136" custRadScaleInc="-3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6ADB9E-FE9D-4186-BA7B-26B824E0175E}" type="pres">
      <dgm:prSet presAssocID="{ACAEE81A-6133-44AF-8DE3-47CF86C1D5F6}" presName="Name56" presStyleLbl="parChTrans1D2" presStyleIdx="2" presStyleCnt="7"/>
      <dgm:spPr/>
      <dgm:t>
        <a:bodyPr/>
        <a:lstStyle/>
        <a:p>
          <a:endParaRPr lang="ru-RU"/>
        </a:p>
      </dgm:t>
    </dgm:pt>
    <dgm:pt modelId="{5FB0371D-9E82-4950-96F1-2AC3933C6917}" type="pres">
      <dgm:prSet presAssocID="{B86B4234-7AF6-4E82-AB93-05C6A5C687D4}" presName="text0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8375816-5A84-4A45-A98F-7580363D1F1A}" type="pres">
      <dgm:prSet presAssocID="{2D825A8C-FC51-493C-A5FC-45C19DC17F4E}" presName="Name56" presStyleLbl="parChTrans1D2" presStyleIdx="3" presStyleCnt="7"/>
      <dgm:spPr/>
      <dgm:t>
        <a:bodyPr/>
        <a:lstStyle/>
        <a:p>
          <a:endParaRPr lang="ru-RU"/>
        </a:p>
      </dgm:t>
    </dgm:pt>
    <dgm:pt modelId="{54723857-F563-47E3-B300-4EFC684DB8B0}" type="pres">
      <dgm:prSet presAssocID="{D993C30A-E737-4D33-9D06-17EFAF73903D}" presName="text0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ECF1E-3079-43AC-9B38-0592D55651D4}" type="pres">
      <dgm:prSet presAssocID="{8F19FF78-5332-44DF-AE95-C13E2099949B}" presName="Name56" presStyleLbl="parChTrans1D2" presStyleIdx="4" presStyleCnt="7"/>
      <dgm:spPr/>
      <dgm:t>
        <a:bodyPr/>
        <a:lstStyle/>
        <a:p>
          <a:endParaRPr lang="ru-RU"/>
        </a:p>
      </dgm:t>
    </dgm:pt>
    <dgm:pt modelId="{CBECD560-BCDD-4BEB-8E66-5FE55F3EE349}" type="pres">
      <dgm:prSet presAssocID="{36487EF9-E984-43B6-9077-59ABA1ACD4B3}" presName="text0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B15B2C-13CB-42A2-8E56-4510DC759992}" type="pres">
      <dgm:prSet presAssocID="{5606F822-A437-41F0-A3C2-60BE54A05270}" presName="Name56" presStyleLbl="parChTrans1D2" presStyleIdx="5" presStyleCnt="7"/>
      <dgm:spPr/>
      <dgm:t>
        <a:bodyPr/>
        <a:lstStyle/>
        <a:p>
          <a:endParaRPr lang="ru-RU"/>
        </a:p>
      </dgm:t>
    </dgm:pt>
    <dgm:pt modelId="{E2A05D0F-494A-402E-8765-4EA71DE8FF92}" type="pres">
      <dgm:prSet presAssocID="{F5926D6D-AD9F-4783-8D5B-2C985F698D5F}" presName="text0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EE76AE-0FBD-4951-B558-EF27F121C06D}" type="pres">
      <dgm:prSet presAssocID="{4CE97FE6-8F7A-463F-9268-718D7D936E98}" presName="Name56" presStyleLbl="parChTrans1D2" presStyleIdx="6" presStyleCnt="7"/>
      <dgm:spPr/>
      <dgm:t>
        <a:bodyPr/>
        <a:lstStyle/>
        <a:p>
          <a:endParaRPr lang="ru-RU"/>
        </a:p>
      </dgm:t>
    </dgm:pt>
    <dgm:pt modelId="{D13B8B0F-E6B2-4B46-A197-AE01A5F7A561}" type="pres">
      <dgm:prSet presAssocID="{EF8AEC95-93C4-4B8C-83EB-BC5541B07FC6}" presName="text0" presStyleLbl="node1" presStyleIdx="7" presStyleCnt="8" custRadScaleRad="111525" custRadScaleInc="-53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8BDF940-58B0-4870-9653-548630A90269}" type="presOf" srcId="{F5926D6D-AD9F-4783-8D5B-2C985F698D5F}" destId="{E2A05D0F-494A-402E-8765-4EA71DE8FF92}" srcOrd="0" destOrd="0" presId="urn:microsoft.com/office/officeart/2008/layout/RadialCluster"/>
    <dgm:cxn modelId="{D4FEFBC2-3B4C-4E9E-8A61-C431BBD0EF18}" type="presOf" srcId="{B86B4234-7AF6-4E82-AB93-05C6A5C687D4}" destId="{5FB0371D-9E82-4950-96F1-2AC3933C6917}" srcOrd="0" destOrd="0" presId="urn:microsoft.com/office/officeart/2008/layout/RadialCluster"/>
    <dgm:cxn modelId="{6AC198A7-828F-4DD9-9668-1B89D7B6F25A}" type="presOf" srcId="{8F19FF78-5332-44DF-AE95-C13E2099949B}" destId="{0E4ECF1E-3079-43AC-9B38-0592D55651D4}" srcOrd="0" destOrd="0" presId="urn:microsoft.com/office/officeart/2008/layout/RadialCluster"/>
    <dgm:cxn modelId="{C2EABBB1-8F6B-4B91-B22F-22DD56429375}" type="presOf" srcId="{7F77DFB9-4A8C-4730-8199-7D07C7D0005B}" destId="{2F5C4F0B-3044-4B3B-874B-FE6392BFFDA6}" srcOrd="0" destOrd="0" presId="urn:microsoft.com/office/officeart/2008/layout/RadialCluster"/>
    <dgm:cxn modelId="{556AE2C5-3EF2-4284-B127-B7F7F5877E33}" type="presOf" srcId="{4CE97FE6-8F7A-463F-9268-718D7D936E98}" destId="{BAEE76AE-0FBD-4951-B558-EF27F121C06D}" srcOrd="0" destOrd="0" presId="urn:microsoft.com/office/officeart/2008/layout/RadialCluster"/>
    <dgm:cxn modelId="{EF02EC94-E2C0-46D2-BD9B-F5E6AB9F1E65}" srcId="{3E2F368C-C4D8-4ED4-B1A9-798BD7D2D2A7}" destId="{F5926D6D-AD9F-4783-8D5B-2C985F698D5F}" srcOrd="5" destOrd="0" parTransId="{5606F822-A437-41F0-A3C2-60BE54A05270}" sibTransId="{F57E6921-ADB9-42C9-8527-9D67CA2228BE}"/>
    <dgm:cxn modelId="{B721593C-769F-45ED-8B46-4F6B7BD7BA60}" type="presOf" srcId="{2D825A8C-FC51-493C-A5FC-45C19DC17F4E}" destId="{F8375816-5A84-4A45-A98F-7580363D1F1A}" srcOrd="0" destOrd="0" presId="urn:microsoft.com/office/officeart/2008/layout/RadialCluster"/>
    <dgm:cxn modelId="{60DB3765-0FAC-44AD-B30E-BAAC7D8A5A6B}" type="presOf" srcId="{3E2F368C-C4D8-4ED4-B1A9-798BD7D2D2A7}" destId="{F9743F98-0C87-4152-A4A1-921C796A4B51}" srcOrd="0" destOrd="0" presId="urn:microsoft.com/office/officeart/2008/layout/RadialCluster"/>
    <dgm:cxn modelId="{87F0D582-6DAA-4E0C-85F8-2069C34E9148}" srcId="{97BEEFA3-2600-4F71-A5FF-5016B12334F9}" destId="{3E2F368C-C4D8-4ED4-B1A9-798BD7D2D2A7}" srcOrd="0" destOrd="0" parTransId="{A4DFCF62-DAC2-4BD5-878D-59B230F83F03}" sibTransId="{AEFEC1CD-6E35-453E-90FE-A45493A56E79}"/>
    <dgm:cxn modelId="{752E3D1F-271A-4032-8711-365FA56F393A}" type="presOf" srcId="{EF8AEC95-93C4-4B8C-83EB-BC5541B07FC6}" destId="{D13B8B0F-E6B2-4B46-A197-AE01A5F7A561}" srcOrd="0" destOrd="0" presId="urn:microsoft.com/office/officeart/2008/layout/RadialCluster"/>
    <dgm:cxn modelId="{96C486B9-227F-44E8-81E5-42D43AB4BE4F}" type="presOf" srcId="{A37848C2-1265-4857-BB09-BA2B0B9D5D45}" destId="{8337D48B-65FB-4A03-8859-E9E54F9FD5FC}" srcOrd="0" destOrd="0" presId="urn:microsoft.com/office/officeart/2008/layout/RadialCluster"/>
    <dgm:cxn modelId="{9DDADF1F-A639-423E-869C-F8AE4C5DD9C1}" srcId="{3E2F368C-C4D8-4ED4-B1A9-798BD7D2D2A7}" destId="{A37848C2-1265-4857-BB09-BA2B0B9D5D45}" srcOrd="0" destOrd="0" parTransId="{2E3278A0-9481-4A91-9C30-CE7D34DE3FDF}" sibTransId="{6801CB5D-7CDC-4D55-B73F-899DD7B2576B}"/>
    <dgm:cxn modelId="{F13324B8-BB86-44AD-9AD0-D5826B14BACE}" type="presOf" srcId="{ACAEE81A-6133-44AF-8DE3-47CF86C1D5F6}" destId="{036ADB9E-FE9D-4186-BA7B-26B824E0175E}" srcOrd="0" destOrd="0" presId="urn:microsoft.com/office/officeart/2008/layout/RadialCluster"/>
    <dgm:cxn modelId="{67A0121D-5405-4A0D-A1F6-F7CBD9FF6B3C}" srcId="{3E2F368C-C4D8-4ED4-B1A9-798BD7D2D2A7}" destId="{D993C30A-E737-4D33-9D06-17EFAF73903D}" srcOrd="3" destOrd="0" parTransId="{2D825A8C-FC51-493C-A5FC-45C19DC17F4E}" sibTransId="{0A3DA6E1-F9A6-41DB-8268-92EC49694D7C}"/>
    <dgm:cxn modelId="{D5133657-2654-457B-8F6C-57910126B7F4}" srcId="{3E2F368C-C4D8-4ED4-B1A9-798BD7D2D2A7}" destId="{36487EF9-E984-43B6-9077-59ABA1ACD4B3}" srcOrd="4" destOrd="0" parTransId="{8F19FF78-5332-44DF-AE95-C13E2099949B}" sibTransId="{02557BF3-9594-468F-8577-AE0D64429E58}"/>
    <dgm:cxn modelId="{52D48945-BAF4-44BC-A5D3-1680B7255BD8}" srcId="{3E2F368C-C4D8-4ED4-B1A9-798BD7D2D2A7}" destId="{B86B4234-7AF6-4E82-AB93-05C6A5C687D4}" srcOrd="2" destOrd="0" parTransId="{ACAEE81A-6133-44AF-8DE3-47CF86C1D5F6}" sibTransId="{91F0119B-8EB1-4B40-AC59-EBA2BBB92F48}"/>
    <dgm:cxn modelId="{74B840DF-DCB6-4767-84AE-F4944BDCAC5E}" srcId="{3E2F368C-C4D8-4ED4-B1A9-798BD7D2D2A7}" destId="{7F77DFB9-4A8C-4730-8199-7D07C7D0005B}" srcOrd="1" destOrd="0" parTransId="{427D49AC-BF2C-49A1-AC52-3EED22D666CD}" sibTransId="{1AEE07B9-9E79-4986-9190-A183C307D7E3}"/>
    <dgm:cxn modelId="{D82D8D63-7922-4DBF-BB93-712364A9D675}" type="presOf" srcId="{D993C30A-E737-4D33-9D06-17EFAF73903D}" destId="{54723857-F563-47E3-B300-4EFC684DB8B0}" srcOrd="0" destOrd="0" presId="urn:microsoft.com/office/officeart/2008/layout/RadialCluster"/>
    <dgm:cxn modelId="{AA306EAD-12D3-4C8D-B978-2ED540C4919C}" type="presOf" srcId="{2E3278A0-9481-4A91-9C30-CE7D34DE3FDF}" destId="{2436812A-DC81-4161-8949-485E90EB5F4E}" srcOrd="0" destOrd="0" presId="urn:microsoft.com/office/officeart/2008/layout/RadialCluster"/>
    <dgm:cxn modelId="{0A554528-B9C6-473E-8EF3-23CCE988DC78}" type="presOf" srcId="{5606F822-A437-41F0-A3C2-60BE54A05270}" destId="{F2B15B2C-13CB-42A2-8E56-4510DC759992}" srcOrd="0" destOrd="0" presId="urn:microsoft.com/office/officeart/2008/layout/RadialCluster"/>
    <dgm:cxn modelId="{5FC57544-EA0B-47F7-8922-6AAE6D009CCC}" type="presOf" srcId="{36487EF9-E984-43B6-9077-59ABA1ACD4B3}" destId="{CBECD560-BCDD-4BEB-8E66-5FE55F3EE349}" srcOrd="0" destOrd="0" presId="urn:microsoft.com/office/officeart/2008/layout/RadialCluster"/>
    <dgm:cxn modelId="{B3D10D8D-ADE5-46C2-87FC-342E76233CE3}" type="presOf" srcId="{427D49AC-BF2C-49A1-AC52-3EED22D666CD}" destId="{0E5C26FB-648E-4655-97DC-DB2127FDD20C}" srcOrd="0" destOrd="0" presId="urn:microsoft.com/office/officeart/2008/layout/RadialCluster"/>
    <dgm:cxn modelId="{BEF99D90-FFCC-4EF2-BDAF-7180AECBE5EB}" type="presOf" srcId="{97BEEFA3-2600-4F71-A5FF-5016B12334F9}" destId="{79CB0EE5-A477-401A-9824-8219737C2F34}" srcOrd="0" destOrd="0" presId="urn:microsoft.com/office/officeart/2008/layout/RadialCluster"/>
    <dgm:cxn modelId="{7451490D-A116-4097-B268-6A818ADCF475}" srcId="{3E2F368C-C4D8-4ED4-B1A9-798BD7D2D2A7}" destId="{EF8AEC95-93C4-4B8C-83EB-BC5541B07FC6}" srcOrd="6" destOrd="0" parTransId="{4CE97FE6-8F7A-463F-9268-718D7D936E98}" sibTransId="{480103A8-F342-4C85-A166-B5CAE6CA7E74}"/>
    <dgm:cxn modelId="{695070C5-CEA8-4DCA-9F83-C106E7074099}" type="presParOf" srcId="{79CB0EE5-A477-401A-9824-8219737C2F34}" destId="{BD35D57D-2550-484D-B5AC-C7EC00F88AA4}" srcOrd="0" destOrd="0" presId="urn:microsoft.com/office/officeart/2008/layout/RadialCluster"/>
    <dgm:cxn modelId="{F27A6B20-CCE9-43BD-93D0-0E9564F65D91}" type="presParOf" srcId="{BD35D57D-2550-484D-B5AC-C7EC00F88AA4}" destId="{F9743F98-0C87-4152-A4A1-921C796A4B51}" srcOrd="0" destOrd="0" presId="urn:microsoft.com/office/officeart/2008/layout/RadialCluster"/>
    <dgm:cxn modelId="{4C994EE0-3B7D-4691-A5BD-35062D3BFAF2}" type="presParOf" srcId="{BD35D57D-2550-484D-B5AC-C7EC00F88AA4}" destId="{2436812A-DC81-4161-8949-485E90EB5F4E}" srcOrd="1" destOrd="0" presId="urn:microsoft.com/office/officeart/2008/layout/RadialCluster"/>
    <dgm:cxn modelId="{025A8BC4-4AEA-418C-B7B6-DA07FE185AD0}" type="presParOf" srcId="{BD35D57D-2550-484D-B5AC-C7EC00F88AA4}" destId="{8337D48B-65FB-4A03-8859-E9E54F9FD5FC}" srcOrd="2" destOrd="0" presId="urn:microsoft.com/office/officeart/2008/layout/RadialCluster"/>
    <dgm:cxn modelId="{FB8E2A07-2296-4179-BC50-EDA6AD52B476}" type="presParOf" srcId="{BD35D57D-2550-484D-B5AC-C7EC00F88AA4}" destId="{0E5C26FB-648E-4655-97DC-DB2127FDD20C}" srcOrd="3" destOrd="0" presId="urn:microsoft.com/office/officeart/2008/layout/RadialCluster"/>
    <dgm:cxn modelId="{D9D39E47-1E72-480B-B646-1D4E1C752321}" type="presParOf" srcId="{BD35D57D-2550-484D-B5AC-C7EC00F88AA4}" destId="{2F5C4F0B-3044-4B3B-874B-FE6392BFFDA6}" srcOrd="4" destOrd="0" presId="urn:microsoft.com/office/officeart/2008/layout/RadialCluster"/>
    <dgm:cxn modelId="{8DB1C38A-AE2D-497A-877B-6BB44AFE411E}" type="presParOf" srcId="{BD35D57D-2550-484D-B5AC-C7EC00F88AA4}" destId="{036ADB9E-FE9D-4186-BA7B-26B824E0175E}" srcOrd="5" destOrd="0" presId="urn:microsoft.com/office/officeart/2008/layout/RadialCluster"/>
    <dgm:cxn modelId="{FFE495FE-BBCF-4A93-B891-E1D0F5AACEDE}" type="presParOf" srcId="{BD35D57D-2550-484D-B5AC-C7EC00F88AA4}" destId="{5FB0371D-9E82-4950-96F1-2AC3933C6917}" srcOrd="6" destOrd="0" presId="urn:microsoft.com/office/officeart/2008/layout/RadialCluster"/>
    <dgm:cxn modelId="{0BD694D0-7F23-4AA3-979C-4B5AAB29A8CB}" type="presParOf" srcId="{BD35D57D-2550-484D-B5AC-C7EC00F88AA4}" destId="{F8375816-5A84-4A45-A98F-7580363D1F1A}" srcOrd="7" destOrd="0" presId="urn:microsoft.com/office/officeart/2008/layout/RadialCluster"/>
    <dgm:cxn modelId="{BDC31F8F-EC3A-4DE6-B104-28E248DAB77E}" type="presParOf" srcId="{BD35D57D-2550-484D-B5AC-C7EC00F88AA4}" destId="{54723857-F563-47E3-B300-4EFC684DB8B0}" srcOrd="8" destOrd="0" presId="urn:microsoft.com/office/officeart/2008/layout/RadialCluster"/>
    <dgm:cxn modelId="{92F6D137-59CA-42BC-ABF2-0A640AE03CC4}" type="presParOf" srcId="{BD35D57D-2550-484D-B5AC-C7EC00F88AA4}" destId="{0E4ECF1E-3079-43AC-9B38-0592D55651D4}" srcOrd="9" destOrd="0" presId="urn:microsoft.com/office/officeart/2008/layout/RadialCluster"/>
    <dgm:cxn modelId="{F9EA8F2B-D98D-47B2-BFD9-26EAD823C160}" type="presParOf" srcId="{BD35D57D-2550-484D-B5AC-C7EC00F88AA4}" destId="{CBECD560-BCDD-4BEB-8E66-5FE55F3EE349}" srcOrd="10" destOrd="0" presId="urn:microsoft.com/office/officeart/2008/layout/RadialCluster"/>
    <dgm:cxn modelId="{0FF1D8FD-2BA9-4BDB-A6AB-6599F2EAA306}" type="presParOf" srcId="{BD35D57D-2550-484D-B5AC-C7EC00F88AA4}" destId="{F2B15B2C-13CB-42A2-8E56-4510DC759992}" srcOrd="11" destOrd="0" presId="urn:microsoft.com/office/officeart/2008/layout/RadialCluster"/>
    <dgm:cxn modelId="{B2794196-A033-498D-BD5F-A521E576FB76}" type="presParOf" srcId="{BD35D57D-2550-484D-B5AC-C7EC00F88AA4}" destId="{E2A05D0F-494A-402E-8765-4EA71DE8FF92}" srcOrd="12" destOrd="0" presId="urn:microsoft.com/office/officeart/2008/layout/RadialCluster"/>
    <dgm:cxn modelId="{0AC09772-F953-4F20-BB85-04383989E221}" type="presParOf" srcId="{BD35D57D-2550-484D-B5AC-C7EC00F88AA4}" destId="{BAEE76AE-0FBD-4951-B558-EF27F121C06D}" srcOrd="13" destOrd="0" presId="urn:microsoft.com/office/officeart/2008/layout/RadialCluster"/>
    <dgm:cxn modelId="{4BCE2D81-6308-4BFB-9990-8CD1A1DA05A7}" type="presParOf" srcId="{BD35D57D-2550-484D-B5AC-C7EC00F88AA4}" destId="{D13B8B0F-E6B2-4B46-A197-AE01A5F7A561}" srcOrd="14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4A2921-8CBC-41FC-BE85-BFDDF2874475}" type="doc">
      <dgm:prSet loTypeId="urn:microsoft.com/office/officeart/2008/layout/RadialCluster" loCatId="cycle" qsTypeId="urn:microsoft.com/office/officeart/2005/8/quickstyle/simple1#2" qsCatId="simple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11AB0748-622A-40B9-9C1A-E84604580AD4}">
      <dgm:prSet phldrT="[Текст]" custT="1"/>
      <dgm:spPr/>
      <dgm:t>
        <a:bodyPr/>
        <a:lstStyle/>
        <a:p>
          <a:r>
            <a:rPr lang="ru-RU" sz="96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rPr>
            <a:t>лес</a:t>
          </a:r>
          <a:endParaRPr lang="ru-RU" sz="9600" dirty="0">
            <a:solidFill>
              <a:srgbClr val="002060"/>
            </a:solidFill>
            <a:latin typeface="Cambria Math" pitchFamily="18" charset="0"/>
            <a:ea typeface="Cambria Math" pitchFamily="18" charset="0"/>
          </a:endParaRPr>
        </a:p>
      </dgm:t>
    </dgm:pt>
    <dgm:pt modelId="{104E93CA-1E0E-4411-9B63-BF4AEA5176DC}" type="parTrans" cxnId="{F64BEABA-DE08-4143-A985-46C264292E78}">
      <dgm:prSet/>
      <dgm:spPr/>
      <dgm:t>
        <a:bodyPr/>
        <a:lstStyle/>
        <a:p>
          <a:endParaRPr lang="ru-RU"/>
        </a:p>
      </dgm:t>
    </dgm:pt>
    <dgm:pt modelId="{9CA5D04B-E788-4E3D-9AA7-1E6FE64ADECD}" type="sibTrans" cxnId="{F64BEABA-DE08-4143-A985-46C264292E78}">
      <dgm:prSet/>
      <dgm:spPr/>
      <dgm:t>
        <a:bodyPr/>
        <a:lstStyle/>
        <a:p>
          <a:endParaRPr lang="ru-RU"/>
        </a:p>
      </dgm:t>
    </dgm:pt>
    <dgm:pt modelId="{C2322303-3EB2-46F4-A4DA-821D8A02D3C1}">
      <dgm:prSet phldrT="[Текст]" phldr="1"/>
      <dgm:spPr/>
      <dgm:t>
        <a:bodyPr/>
        <a:lstStyle/>
        <a:p>
          <a:endParaRPr lang="ru-RU"/>
        </a:p>
      </dgm:t>
    </dgm:pt>
    <dgm:pt modelId="{A823AA5E-5A3B-4B54-BFB2-E8D0A5143CC2}" type="parTrans" cxnId="{56183ACF-4B65-41DD-B28F-CF593AC68D94}">
      <dgm:prSet/>
      <dgm:spPr/>
      <dgm:t>
        <a:bodyPr/>
        <a:lstStyle/>
        <a:p>
          <a:endParaRPr lang="ru-RU"/>
        </a:p>
      </dgm:t>
    </dgm:pt>
    <dgm:pt modelId="{221C6B1B-9C43-4BB4-90F6-0EA1D7E5DFA8}" type="sibTrans" cxnId="{56183ACF-4B65-41DD-B28F-CF593AC68D94}">
      <dgm:prSet/>
      <dgm:spPr/>
      <dgm:t>
        <a:bodyPr/>
        <a:lstStyle/>
        <a:p>
          <a:endParaRPr lang="ru-RU"/>
        </a:p>
      </dgm:t>
    </dgm:pt>
    <dgm:pt modelId="{F02FF14D-4807-4EA4-971F-107CF477456E}">
      <dgm:prSet phldrT="[Текст]" phldr="1"/>
      <dgm:spPr/>
      <dgm:t>
        <a:bodyPr/>
        <a:lstStyle/>
        <a:p>
          <a:endParaRPr lang="ru-RU"/>
        </a:p>
      </dgm:t>
    </dgm:pt>
    <dgm:pt modelId="{DB335F3B-F706-48BE-832D-38135EEE7345}" type="parTrans" cxnId="{9E35A9F8-A197-4160-A9C5-407749498A1B}">
      <dgm:prSet/>
      <dgm:spPr/>
      <dgm:t>
        <a:bodyPr/>
        <a:lstStyle/>
        <a:p>
          <a:endParaRPr lang="ru-RU"/>
        </a:p>
      </dgm:t>
    </dgm:pt>
    <dgm:pt modelId="{679D0608-258F-4249-B70D-9A4CF11C2540}" type="sibTrans" cxnId="{9E35A9F8-A197-4160-A9C5-407749498A1B}">
      <dgm:prSet/>
      <dgm:spPr/>
      <dgm:t>
        <a:bodyPr/>
        <a:lstStyle/>
        <a:p>
          <a:endParaRPr lang="ru-RU"/>
        </a:p>
      </dgm:t>
    </dgm:pt>
    <dgm:pt modelId="{780FD3D1-1358-4EB4-BEAC-D4AF72998A68}">
      <dgm:prSet phldrT="[Текст]"/>
      <dgm:spPr/>
      <dgm:t>
        <a:bodyPr/>
        <a:lstStyle/>
        <a:p>
          <a:endParaRPr lang="ru-RU" dirty="0"/>
        </a:p>
      </dgm:t>
    </dgm:pt>
    <dgm:pt modelId="{AA00E463-51D1-4DE0-ACF2-66CF4E6F27A0}" type="parTrans" cxnId="{E1B8275A-89B2-4B1F-885F-948F4C8CD3B0}">
      <dgm:prSet/>
      <dgm:spPr/>
      <dgm:t>
        <a:bodyPr/>
        <a:lstStyle/>
        <a:p>
          <a:endParaRPr lang="ru-RU"/>
        </a:p>
      </dgm:t>
    </dgm:pt>
    <dgm:pt modelId="{838779F1-4100-483B-8D17-AC6F771B1251}" type="sibTrans" cxnId="{E1B8275A-89B2-4B1F-885F-948F4C8CD3B0}">
      <dgm:prSet/>
      <dgm:spPr/>
      <dgm:t>
        <a:bodyPr/>
        <a:lstStyle/>
        <a:p>
          <a:endParaRPr lang="ru-RU"/>
        </a:p>
      </dgm:t>
    </dgm:pt>
    <dgm:pt modelId="{A04DED6D-FF17-40B2-A652-2625E0566CDB}">
      <dgm:prSet phldrT="[Текст]"/>
      <dgm:spPr/>
      <dgm:t>
        <a:bodyPr/>
        <a:lstStyle/>
        <a:p>
          <a:endParaRPr lang="ru-RU" dirty="0"/>
        </a:p>
      </dgm:t>
    </dgm:pt>
    <dgm:pt modelId="{0C917024-AB3D-4034-AEBA-6CF23B21D3E3}" type="parTrans" cxnId="{D5C853BD-F79A-47E8-B3DC-D2129D6B22C7}">
      <dgm:prSet/>
      <dgm:spPr/>
      <dgm:t>
        <a:bodyPr/>
        <a:lstStyle/>
        <a:p>
          <a:endParaRPr lang="ru-RU"/>
        </a:p>
      </dgm:t>
    </dgm:pt>
    <dgm:pt modelId="{D9C00E45-BDC3-4614-823F-F48056FA1B05}" type="sibTrans" cxnId="{D5C853BD-F79A-47E8-B3DC-D2129D6B22C7}">
      <dgm:prSet/>
      <dgm:spPr/>
      <dgm:t>
        <a:bodyPr/>
        <a:lstStyle/>
        <a:p>
          <a:endParaRPr lang="ru-RU"/>
        </a:p>
      </dgm:t>
    </dgm:pt>
    <dgm:pt modelId="{6B188C74-571D-4E71-81A6-344A1C080F54}">
      <dgm:prSet phldrT="[Текст]"/>
      <dgm:spPr/>
      <dgm:t>
        <a:bodyPr/>
        <a:lstStyle/>
        <a:p>
          <a:endParaRPr lang="ru-RU" dirty="0"/>
        </a:p>
      </dgm:t>
    </dgm:pt>
    <dgm:pt modelId="{A7E16AE0-EFAC-4236-BC03-861DE19C01F2}" type="parTrans" cxnId="{8FBBA337-6183-496A-8BBE-19ADAB98F525}">
      <dgm:prSet/>
      <dgm:spPr/>
      <dgm:t>
        <a:bodyPr/>
        <a:lstStyle/>
        <a:p>
          <a:endParaRPr lang="ru-RU"/>
        </a:p>
      </dgm:t>
    </dgm:pt>
    <dgm:pt modelId="{52F11DA9-86D9-4271-96F0-E6281F50F087}" type="sibTrans" cxnId="{8FBBA337-6183-496A-8BBE-19ADAB98F525}">
      <dgm:prSet/>
      <dgm:spPr/>
      <dgm:t>
        <a:bodyPr/>
        <a:lstStyle/>
        <a:p>
          <a:endParaRPr lang="ru-RU"/>
        </a:p>
      </dgm:t>
    </dgm:pt>
    <dgm:pt modelId="{E86901D8-9EE2-42A3-8334-E45A01312103}">
      <dgm:prSet phldrT="[Текст]"/>
      <dgm:spPr/>
      <dgm:t>
        <a:bodyPr/>
        <a:lstStyle/>
        <a:p>
          <a:endParaRPr lang="ru-RU" dirty="0"/>
        </a:p>
      </dgm:t>
    </dgm:pt>
    <dgm:pt modelId="{749F6570-AB3E-47CD-9B21-CC6FA2A533F2}" type="parTrans" cxnId="{FFD64ACB-D8EC-4DA9-A4C3-48367F439F3D}">
      <dgm:prSet/>
      <dgm:spPr/>
      <dgm:t>
        <a:bodyPr/>
        <a:lstStyle/>
        <a:p>
          <a:endParaRPr lang="ru-RU"/>
        </a:p>
      </dgm:t>
    </dgm:pt>
    <dgm:pt modelId="{3084CB97-89C8-4893-AD6D-026519E40FB5}" type="sibTrans" cxnId="{FFD64ACB-D8EC-4DA9-A4C3-48367F439F3D}">
      <dgm:prSet/>
      <dgm:spPr/>
      <dgm:t>
        <a:bodyPr/>
        <a:lstStyle/>
        <a:p>
          <a:endParaRPr lang="ru-RU"/>
        </a:p>
      </dgm:t>
    </dgm:pt>
    <dgm:pt modelId="{58B3AACD-9EB7-4BDB-B636-A81AF8A57435}" type="pres">
      <dgm:prSet presAssocID="{6B4A2921-8CBC-41FC-BE85-BFDDF2874475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1E4A613-192D-4613-9BFC-642F28B1E6A1}" type="pres">
      <dgm:prSet presAssocID="{11AB0748-622A-40B9-9C1A-E84604580AD4}" presName="singleCycle" presStyleCnt="0"/>
      <dgm:spPr/>
    </dgm:pt>
    <dgm:pt modelId="{25BBFA73-C827-4C83-91AF-90CB3690401F}" type="pres">
      <dgm:prSet presAssocID="{11AB0748-622A-40B9-9C1A-E84604580AD4}" presName="singleCenter" presStyleLbl="node1" presStyleIdx="0" presStyleCnt="7" custScaleX="137455" custLinFactNeighborX="-891" custLinFactNeighborY="61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E9EDA4F0-099D-496F-A3A1-0C7A2FACCC3A}" type="pres">
      <dgm:prSet presAssocID="{A823AA5E-5A3B-4B54-BFB2-E8D0A5143CC2}" presName="Name56" presStyleLbl="parChTrans1D2" presStyleIdx="0" presStyleCnt="6"/>
      <dgm:spPr/>
      <dgm:t>
        <a:bodyPr/>
        <a:lstStyle/>
        <a:p>
          <a:endParaRPr lang="ru-RU"/>
        </a:p>
      </dgm:t>
    </dgm:pt>
    <dgm:pt modelId="{250B550F-DAD8-4ED5-AE6B-1EEDA69171BE}" type="pres">
      <dgm:prSet presAssocID="{C2322303-3EB2-46F4-A4DA-821D8A02D3C1}" presName="text0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46BF0-6A86-4B14-B0CF-4D864DA81651}" type="pres">
      <dgm:prSet presAssocID="{DB335F3B-F706-48BE-832D-38135EEE7345}" presName="Name56" presStyleLbl="parChTrans1D2" presStyleIdx="1" presStyleCnt="6"/>
      <dgm:spPr/>
      <dgm:t>
        <a:bodyPr/>
        <a:lstStyle/>
        <a:p>
          <a:endParaRPr lang="ru-RU"/>
        </a:p>
      </dgm:t>
    </dgm:pt>
    <dgm:pt modelId="{FD969FE9-B6D7-424B-BB1C-20CB4069ECF6}" type="pres">
      <dgm:prSet presAssocID="{F02FF14D-4807-4EA4-971F-107CF477456E}" presName="text0" presStyleLbl="node1" presStyleIdx="2" presStyleCnt="7" custRadScaleRad="117247" custRadScaleInc="158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C618FF2-E326-4315-8547-D00A2729285E}" type="pres">
      <dgm:prSet presAssocID="{749F6570-AB3E-47CD-9B21-CC6FA2A533F2}" presName="Name56" presStyleLbl="parChTrans1D2" presStyleIdx="2" presStyleCnt="6"/>
      <dgm:spPr/>
      <dgm:t>
        <a:bodyPr/>
        <a:lstStyle/>
        <a:p>
          <a:endParaRPr lang="ru-RU"/>
        </a:p>
      </dgm:t>
    </dgm:pt>
    <dgm:pt modelId="{B7CC284F-9F10-417B-9385-CB62877726BB}" type="pres">
      <dgm:prSet presAssocID="{E86901D8-9EE2-42A3-8334-E45A01312103}" presName="text0" presStyleLbl="node1" presStyleIdx="3" presStyleCnt="7" custRadScaleRad="112832" custRadScaleInc="-111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E09A1F-30B8-4023-A027-8B75C7F2C64F}" type="pres">
      <dgm:prSet presAssocID="{A7E16AE0-EFAC-4236-BC03-861DE19C01F2}" presName="Name56" presStyleLbl="parChTrans1D2" presStyleIdx="3" presStyleCnt="6"/>
      <dgm:spPr/>
      <dgm:t>
        <a:bodyPr/>
        <a:lstStyle/>
        <a:p>
          <a:endParaRPr lang="ru-RU"/>
        </a:p>
      </dgm:t>
    </dgm:pt>
    <dgm:pt modelId="{414E0F1C-FC90-4094-A76C-AE96E5874F50}" type="pres">
      <dgm:prSet presAssocID="{6B188C74-571D-4E71-81A6-344A1C080F54}" presName="text0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314C4F-056A-4BBC-8F18-711F1C80D2C7}" type="pres">
      <dgm:prSet presAssocID="{0C917024-AB3D-4034-AEBA-6CF23B21D3E3}" presName="Name56" presStyleLbl="parChTrans1D2" presStyleIdx="4" presStyleCnt="6"/>
      <dgm:spPr/>
      <dgm:t>
        <a:bodyPr/>
        <a:lstStyle/>
        <a:p>
          <a:endParaRPr lang="ru-RU"/>
        </a:p>
      </dgm:t>
    </dgm:pt>
    <dgm:pt modelId="{D9B94140-55E9-4DA0-933C-2DA58C7618AD}" type="pres">
      <dgm:prSet presAssocID="{A04DED6D-FF17-40B2-A652-2625E0566CDB}" presName="text0" presStyleLbl="node1" presStyleIdx="5" presStyleCnt="7" custRadScaleRad="111086" custRadScaleInc="1261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94AFB2-6BD2-434D-A690-807FDDB0490F}" type="pres">
      <dgm:prSet presAssocID="{AA00E463-51D1-4DE0-ACF2-66CF4E6F27A0}" presName="Name56" presStyleLbl="parChTrans1D2" presStyleIdx="5" presStyleCnt="6"/>
      <dgm:spPr/>
      <dgm:t>
        <a:bodyPr/>
        <a:lstStyle/>
        <a:p>
          <a:endParaRPr lang="ru-RU"/>
        </a:p>
      </dgm:t>
    </dgm:pt>
    <dgm:pt modelId="{0DABDB4D-F451-4455-8F7F-1D20027802BA}" type="pres">
      <dgm:prSet presAssocID="{780FD3D1-1358-4EB4-BEAC-D4AF72998A68}" presName="text0" presStyleLbl="node1" presStyleIdx="6" presStyleCnt="7" custRadScaleRad="113076" custRadScaleInc="-1255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CBF4364-1022-46ED-A9EB-A7A58FE99BCE}" type="presOf" srcId="{749F6570-AB3E-47CD-9B21-CC6FA2A533F2}" destId="{FC618FF2-E326-4315-8547-D00A2729285E}" srcOrd="0" destOrd="0" presId="urn:microsoft.com/office/officeart/2008/layout/RadialCluster"/>
    <dgm:cxn modelId="{6B4D5CD8-AC81-4062-ABF1-59777E5D8FAA}" type="presOf" srcId="{6B4A2921-8CBC-41FC-BE85-BFDDF2874475}" destId="{58B3AACD-9EB7-4BDB-B636-A81AF8A57435}" srcOrd="0" destOrd="0" presId="urn:microsoft.com/office/officeart/2008/layout/RadialCluster"/>
    <dgm:cxn modelId="{9C24D8CC-9F25-40AB-8781-7BF8A89D53BA}" type="presOf" srcId="{11AB0748-622A-40B9-9C1A-E84604580AD4}" destId="{25BBFA73-C827-4C83-91AF-90CB3690401F}" srcOrd="0" destOrd="0" presId="urn:microsoft.com/office/officeart/2008/layout/RadialCluster"/>
    <dgm:cxn modelId="{94114130-3E32-4A2D-BCEA-4AFD5273ECB2}" type="presOf" srcId="{F02FF14D-4807-4EA4-971F-107CF477456E}" destId="{FD969FE9-B6D7-424B-BB1C-20CB4069ECF6}" srcOrd="0" destOrd="0" presId="urn:microsoft.com/office/officeart/2008/layout/RadialCluster"/>
    <dgm:cxn modelId="{FA5687D5-29E4-4EEB-AA4B-7785863B4CF2}" type="presOf" srcId="{A823AA5E-5A3B-4B54-BFB2-E8D0A5143CC2}" destId="{E9EDA4F0-099D-496F-A3A1-0C7A2FACCC3A}" srcOrd="0" destOrd="0" presId="urn:microsoft.com/office/officeart/2008/layout/RadialCluster"/>
    <dgm:cxn modelId="{AE9C52FB-370D-44D9-A455-DF93255EADDB}" type="presOf" srcId="{0C917024-AB3D-4034-AEBA-6CF23B21D3E3}" destId="{14314C4F-056A-4BBC-8F18-711F1C80D2C7}" srcOrd="0" destOrd="0" presId="urn:microsoft.com/office/officeart/2008/layout/RadialCluster"/>
    <dgm:cxn modelId="{09070F55-9661-4CC1-AE4A-5FE35BB29D72}" type="presOf" srcId="{C2322303-3EB2-46F4-A4DA-821D8A02D3C1}" destId="{250B550F-DAD8-4ED5-AE6B-1EEDA69171BE}" srcOrd="0" destOrd="0" presId="urn:microsoft.com/office/officeart/2008/layout/RadialCluster"/>
    <dgm:cxn modelId="{C1753DDD-B5A9-4559-A4DA-198BC42E75FE}" type="presOf" srcId="{A04DED6D-FF17-40B2-A652-2625E0566CDB}" destId="{D9B94140-55E9-4DA0-933C-2DA58C7618AD}" srcOrd="0" destOrd="0" presId="urn:microsoft.com/office/officeart/2008/layout/RadialCluster"/>
    <dgm:cxn modelId="{D0BBEA16-D619-4788-B70C-466C0DF090BA}" type="presOf" srcId="{A7E16AE0-EFAC-4236-BC03-861DE19C01F2}" destId="{CDE09A1F-30B8-4023-A027-8B75C7F2C64F}" srcOrd="0" destOrd="0" presId="urn:microsoft.com/office/officeart/2008/layout/RadialCluster"/>
    <dgm:cxn modelId="{56183ACF-4B65-41DD-B28F-CF593AC68D94}" srcId="{11AB0748-622A-40B9-9C1A-E84604580AD4}" destId="{C2322303-3EB2-46F4-A4DA-821D8A02D3C1}" srcOrd="0" destOrd="0" parTransId="{A823AA5E-5A3B-4B54-BFB2-E8D0A5143CC2}" sibTransId="{221C6B1B-9C43-4BB4-90F6-0EA1D7E5DFA8}"/>
    <dgm:cxn modelId="{9E35A9F8-A197-4160-A9C5-407749498A1B}" srcId="{11AB0748-622A-40B9-9C1A-E84604580AD4}" destId="{F02FF14D-4807-4EA4-971F-107CF477456E}" srcOrd="1" destOrd="0" parTransId="{DB335F3B-F706-48BE-832D-38135EEE7345}" sibTransId="{679D0608-258F-4249-B70D-9A4CF11C2540}"/>
    <dgm:cxn modelId="{8FBBA337-6183-496A-8BBE-19ADAB98F525}" srcId="{11AB0748-622A-40B9-9C1A-E84604580AD4}" destId="{6B188C74-571D-4E71-81A6-344A1C080F54}" srcOrd="3" destOrd="0" parTransId="{A7E16AE0-EFAC-4236-BC03-861DE19C01F2}" sibTransId="{52F11DA9-86D9-4271-96F0-E6281F50F087}"/>
    <dgm:cxn modelId="{5CF28940-612D-46DF-966E-301D8B5D55AD}" type="presOf" srcId="{AA00E463-51D1-4DE0-ACF2-66CF4E6F27A0}" destId="{C094AFB2-6BD2-434D-A690-807FDDB0490F}" srcOrd="0" destOrd="0" presId="urn:microsoft.com/office/officeart/2008/layout/RadialCluster"/>
    <dgm:cxn modelId="{D5C853BD-F79A-47E8-B3DC-D2129D6B22C7}" srcId="{11AB0748-622A-40B9-9C1A-E84604580AD4}" destId="{A04DED6D-FF17-40B2-A652-2625E0566CDB}" srcOrd="4" destOrd="0" parTransId="{0C917024-AB3D-4034-AEBA-6CF23B21D3E3}" sibTransId="{D9C00E45-BDC3-4614-823F-F48056FA1B05}"/>
    <dgm:cxn modelId="{65D0488E-80D9-4B45-9D4C-883B74E06B11}" type="presOf" srcId="{6B188C74-571D-4E71-81A6-344A1C080F54}" destId="{414E0F1C-FC90-4094-A76C-AE96E5874F50}" srcOrd="0" destOrd="0" presId="urn:microsoft.com/office/officeart/2008/layout/RadialCluster"/>
    <dgm:cxn modelId="{E1B8275A-89B2-4B1F-885F-948F4C8CD3B0}" srcId="{11AB0748-622A-40B9-9C1A-E84604580AD4}" destId="{780FD3D1-1358-4EB4-BEAC-D4AF72998A68}" srcOrd="5" destOrd="0" parTransId="{AA00E463-51D1-4DE0-ACF2-66CF4E6F27A0}" sibTransId="{838779F1-4100-483B-8D17-AC6F771B1251}"/>
    <dgm:cxn modelId="{F19C8B8F-0C41-44E3-BDEA-405C1DB37A79}" type="presOf" srcId="{780FD3D1-1358-4EB4-BEAC-D4AF72998A68}" destId="{0DABDB4D-F451-4455-8F7F-1D20027802BA}" srcOrd="0" destOrd="0" presId="urn:microsoft.com/office/officeart/2008/layout/RadialCluster"/>
    <dgm:cxn modelId="{F64BEABA-DE08-4143-A985-46C264292E78}" srcId="{6B4A2921-8CBC-41FC-BE85-BFDDF2874475}" destId="{11AB0748-622A-40B9-9C1A-E84604580AD4}" srcOrd="0" destOrd="0" parTransId="{104E93CA-1E0E-4411-9B63-BF4AEA5176DC}" sibTransId="{9CA5D04B-E788-4E3D-9AA7-1E6FE64ADECD}"/>
    <dgm:cxn modelId="{B2879F9D-7DF2-40CC-AEAD-0C07D59AEC04}" type="presOf" srcId="{E86901D8-9EE2-42A3-8334-E45A01312103}" destId="{B7CC284F-9F10-417B-9385-CB62877726BB}" srcOrd="0" destOrd="0" presId="urn:microsoft.com/office/officeart/2008/layout/RadialCluster"/>
    <dgm:cxn modelId="{FFD64ACB-D8EC-4DA9-A4C3-48367F439F3D}" srcId="{11AB0748-622A-40B9-9C1A-E84604580AD4}" destId="{E86901D8-9EE2-42A3-8334-E45A01312103}" srcOrd="2" destOrd="0" parTransId="{749F6570-AB3E-47CD-9B21-CC6FA2A533F2}" sibTransId="{3084CB97-89C8-4893-AD6D-026519E40FB5}"/>
    <dgm:cxn modelId="{59BF9315-75C2-43E7-A7FF-496347853821}" type="presOf" srcId="{DB335F3B-F706-48BE-832D-38135EEE7345}" destId="{D2E46BF0-6A86-4B14-B0CF-4D864DA81651}" srcOrd="0" destOrd="0" presId="urn:microsoft.com/office/officeart/2008/layout/RadialCluster"/>
    <dgm:cxn modelId="{6C7F1C63-C580-4678-926F-30E29DBD80F6}" type="presParOf" srcId="{58B3AACD-9EB7-4BDB-B636-A81AF8A57435}" destId="{D1E4A613-192D-4613-9BFC-642F28B1E6A1}" srcOrd="0" destOrd="0" presId="urn:microsoft.com/office/officeart/2008/layout/RadialCluster"/>
    <dgm:cxn modelId="{7410C0DF-7C38-4054-A479-A6070841DCEE}" type="presParOf" srcId="{D1E4A613-192D-4613-9BFC-642F28B1E6A1}" destId="{25BBFA73-C827-4C83-91AF-90CB3690401F}" srcOrd="0" destOrd="0" presId="urn:microsoft.com/office/officeart/2008/layout/RadialCluster"/>
    <dgm:cxn modelId="{C795B353-8CE1-436F-91B4-CCA7FF9617E3}" type="presParOf" srcId="{D1E4A613-192D-4613-9BFC-642F28B1E6A1}" destId="{E9EDA4F0-099D-496F-A3A1-0C7A2FACCC3A}" srcOrd="1" destOrd="0" presId="urn:microsoft.com/office/officeart/2008/layout/RadialCluster"/>
    <dgm:cxn modelId="{ADA51442-8F6D-4371-803D-A9990874B3FE}" type="presParOf" srcId="{D1E4A613-192D-4613-9BFC-642F28B1E6A1}" destId="{250B550F-DAD8-4ED5-AE6B-1EEDA69171BE}" srcOrd="2" destOrd="0" presId="urn:microsoft.com/office/officeart/2008/layout/RadialCluster"/>
    <dgm:cxn modelId="{237B4547-C75A-40BC-B8DB-092C3E467633}" type="presParOf" srcId="{D1E4A613-192D-4613-9BFC-642F28B1E6A1}" destId="{D2E46BF0-6A86-4B14-B0CF-4D864DA81651}" srcOrd="3" destOrd="0" presId="urn:microsoft.com/office/officeart/2008/layout/RadialCluster"/>
    <dgm:cxn modelId="{41C9A4EA-70D5-4AA2-B10E-7D578D556CA7}" type="presParOf" srcId="{D1E4A613-192D-4613-9BFC-642F28B1E6A1}" destId="{FD969FE9-B6D7-424B-BB1C-20CB4069ECF6}" srcOrd="4" destOrd="0" presId="urn:microsoft.com/office/officeart/2008/layout/RadialCluster"/>
    <dgm:cxn modelId="{30DFAA27-3844-404F-A22E-C173737EEBC5}" type="presParOf" srcId="{D1E4A613-192D-4613-9BFC-642F28B1E6A1}" destId="{FC618FF2-E326-4315-8547-D00A2729285E}" srcOrd="5" destOrd="0" presId="urn:microsoft.com/office/officeart/2008/layout/RadialCluster"/>
    <dgm:cxn modelId="{4A685243-E927-40DF-80FD-473502511B6D}" type="presParOf" srcId="{D1E4A613-192D-4613-9BFC-642F28B1E6A1}" destId="{B7CC284F-9F10-417B-9385-CB62877726BB}" srcOrd="6" destOrd="0" presId="urn:microsoft.com/office/officeart/2008/layout/RadialCluster"/>
    <dgm:cxn modelId="{1926AFC5-7583-4EA3-8EEE-2E23C6D245AD}" type="presParOf" srcId="{D1E4A613-192D-4613-9BFC-642F28B1E6A1}" destId="{CDE09A1F-30B8-4023-A027-8B75C7F2C64F}" srcOrd="7" destOrd="0" presId="urn:microsoft.com/office/officeart/2008/layout/RadialCluster"/>
    <dgm:cxn modelId="{890195CC-BFF4-4EAA-B8AF-3142DDBAE98C}" type="presParOf" srcId="{D1E4A613-192D-4613-9BFC-642F28B1E6A1}" destId="{414E0F1C-FC90-4094-A76C-AE96E5874F50}" srcOrd="8" destOrd="0" presId="urn:microsoft.com/office/officeart/2008/layout/RadialCluster"/>
    <dgm:cxn modelId="{FEEAC459-B1CE-460B-AC33-B71901BB7653}" type="presParOf" srcId="{D1E4A613-192D-4613-9BFC-642F28B1E6A1}" destId="{14314C4F-056A-4BBC-8F18-711F1C80D2C7}" srcOrd="9" destOrd="0" presId="urn:microsoft.com/office/officeart/2008/layout/RadialCluster"/>
    <dgm:cxn modelId="{66CACAA1-4B72-49F7-8FD5-E5E602608F82}" type="presParOf" srcId="{D1E4A613-192D-4613-9BFC-642F28B1E6A1}" destId="{D9B94140-55E9-4DA0-933C-2DA58C7618AD}" srcOrd="10" destOrd="0" presId="urn:microsoft.com/office/officeart/2008/layout/RadialCluster"/>
    <dgm:cxn modelId="{FD8FB728-C0EE-464B-9FAB-B2677AAEB84A}" type="presParOf" srcId="{D1E4A613-192D-4613-9BFC-642F28B1E6A1}" destId="{C094AFB2-6BD2-434D-A690-807FDDB0490F}" srcOrd="11" destOrd="0" presId="urn:microsoft.com/office/officeart/2008/layout/RadialCluster"/>
    <dgm:cxn modelId="{0D81AD16-483C-4A82-9DB5-FC4674F26CE5}" type="presParOf" srcId="{D1E4A613-192D-4613-9BFC-642F28B1E6A1}" destId="{0DABDB4D-F451-4455-8F7F-1D20027802BA}" srcOrd="12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743F98-0C87-4152-A4A1-921C796A4B51}">
      <dsp:nvSpPr>
        <dsp:cNvPr id="0" name=""/>
        <dsp:cNvSpPr/>
      </dsp:nvSpPr>
      <dsp:spPr>
        <a:xfrm>
          <a:off x="2808316" y="2273423"/>
          <a:ext cx="2727204" cy="185780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600" kern="12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rPr>
            <a:t>лес</a:t>
          </a:r>
          <a:endParaRPr lang="ru-RU" sz="9600" kern="1200" dirty="0">
            <a:solidFill>
              <a:srgbClr val="002060"/>
            </a:solidFill>
            <a:latin typeface="Cambria Math" pitchFamily="18" charset="0"/>
            <a:ea typeface="Cambria Math" pitchFamily="18" charset="0"/>
          </a:endParaRPr>
        </a:p>
      </dsp:txBody>
      <dsp:txXfrm>
        <a:off x="2899007" y="2364114"/>
        <a:ext cx="2545822" cy="1676424"/>
      </dsp:txXfrm>
    </dsp:sp>
    <dsp:sp modelId="{2436812A-DC81-4161-8949-485E90EB5F4E}">
      <dsp:nvSpPr>
        <dsp:cNvPr id="0" name=""/>
        <dsp:cNvSpPr/>
      </dsp:nvSpPr>
      <dsp:spPr>
        <a:xfrm rot="16157042">
          <a:off x="3671215" y="1790402"/>
          <a:ext cx="96611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6611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337D48B-65FB-4A03-8859-E9E54F9FD5FC}">
      <dsp:nvSpPr>
        <dsp:cNvPr id="0" name=""/>
        <dsp:cNvSpPr/>
      </dsp:nvSpPr>
      <dsp:spPr>
        <a:xfrm>
          <a:off x="3518094" y="62651"/>
          <a:ext cx="1244730" cy="1244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3578857" y="123414"/>
        <a:ext cx="1123204" cy="1123204"/>
      </dsp:txXfrm>
    </dsp:sp>
    <dsp:sp modelId="{0E5C26FB-648E-4655-97DC-DB2127FDD20C}">
      <dsp:nvSpPr>
        <dsp:cNvPr id="0" name=""/>
        <dsp:cNvSpPr/>
      </dsp:nvSpPr>
      <dsp:spPr>
        <a:xfrm rot="19226322">
          <a:off x="5248731" y="2141114"/>
          <a:ext cx="4154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15474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F5C4F0B-3044-4B3B-874B-FE6392BFFDA6}">
      <dsp:nvSpPr>
        <dsp:cNvPr id="0" name=""/>
        <dsp:cNvSpPr/>
      </dsp:nvSpPr>
      <dsp:spPr>
        <a:xfrm>
          <a:off x="5616621" y="872283"/>
          <a:ext cx="1244730" cy="1244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5677384" y="933046"/>
        <a:ext cx="1123204" cy="1123204"/>
      </dsp:txXfrm>
    </dsp:sp>
    <dsp:sp modelId="{036ADB9E-FE9D-4186-BA7B-26B824E0175E}">
      <dsp:nvSpPr>
        <dsp:cNvPr id="0" name=""/>
        <dsp:cNvSpPr/>
      </dsp:nvSpPr>
      <dsp:spPr>
        <a:xfrm rot="807225">
          <a:off x="5529088" y="3583067"/>
          <a:ext cx="46877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46877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B0371D-9E82-4950-96F1-2AC3933C6917}">
      <dsp:nvSpPr>
        <dsp:cNvPr id="0" name=""/>
        <dsp:cNvSpPr/>
      </dsp:nvSpPr>
      <dsp:spPr>
        <a:xfrm>
          <a:off x="5991434" y="3164120"/>
          <a:ext cx="1244730" cy="1244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/>
        </a:p>
      </dsp:txBody>
      <dsp:txXfrm>
        <a:off x="6052197" y="3224883"/>
        <a:ext cx="1123204" cy="1123204"/>
      </dsp:txXfrm>
    </dsp:sp>
    <dsp:sp modelId="{F8375816-5A84-4A45-A98F-7580363D1F1A}">
      <dsp:nvSpPr>
        <dsp:cNvPr id="0" name=""/>
        <dsp:cNvSpPr/>
      </dsp:nvSpPr>
      <dsp:spPr>
        <a:xfrm rot="3907011">
          <a:off x="4362027" y="4508268"/>
          <a:ext cx="83124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3124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723857-F563-47E3-B300-4EFC684DB8B0}">
      <dsp:nvSpPr>
        <dsp:cNvPr id="0" name=""/>
        <dsp:cNvSpPr/>
      </dsp:nvSpPr>
      <dsp:spPr>
        <a:xfrm>
          <a:off x="4618834" y="4885306"/>
          <a:ext cx="1244730" cy="1244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700" kern="1200" dirty="0"/>
        </a:p>
      </dsp:txBody>
      <dsp:txXfrm>
        <a:off x="4679597" y="4946069"/>
        <a:ext cx="1123204" cy="1123204"/>
      </dsp:txXfrm>
    </dsp:sp>
    <dsp:sp modelId="{0E4ECF1E-3079-43AC-9B38-0592D55651D4}">
      <dsp:nvSpPr>
        <dsp:cNvPr id="0" name=""/>
        <dsp:cNvSpPr/>
      </dsp:nvSpPr>
      <dsp:spPr>
        <a:xfrm rot="6969391">
          <a:off x="3110491" y="4508268"/>
          <a:ext cx="840109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40109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ECD560-BCDD-4BEB-8E66-5FE55F3EE349}">
      <dsp:nvSpPr>
        <dsp:cNvPr id="0" name=""/>
        <dsp:cNvSpPr/>
      </dsp:nvSpPr>
      <dsp:spPr>
        <a:xfrm>
          <a:off x="2417355" y="4885306"/>
          <a:ext cx="1244730" cy="1244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2478118" y="4946069"/>
        <a:ext cx="1123204" cy="1123204"/>
      </dsp:txXfrm>
    </dsp:sp>
    <dsp:sp modelId="{F2B15B2C-13CB-42A2-8E56-4510DC759992}">
      <dsp:nvSpPr>
        <dsp:cNvPr id="0" name=""/>
        <dsp:cNvSpPr/>
      </dsp:nvSpPr>
      <dsp:spPr>
        <a:xfrm rot="10012340">
          <a:off x="2282524" y="3580840"/>
          <a:ext cx="5327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3275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A05D0F-494A-402E-8765-4EA71DE8FF92}">
      <dsp:nvSpPr>
        <dsp:cNvPr id="0" name=""/>
        <dsp:cNvSpPr/>
      </dsp:nvSpPr>
      <dsp:spPr>
        <a:xfrm>
          <a:off x="1044755" y="3164120"/>
          <a:ext cx="1244730" cy="1244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1105518" y="3224883"/>
        <a:ext cx="1123204" cy="1123204"/>
      </dsp:txXfrm>
    </dsp:sp>
    <dsp:sp modelId="{BAEE76AE-0FBD-4951-B558-EF27F121C06D}">
      <dsp:nvSpPr>
        <dsp:cNvPr id="0" name=""/>
        <dsp:cNvSpPr/>
      </dsp:nvSpPr>
      <dsp:spPr>
        <a:xfrm rot="12990273">
          <a:off x="2459542" y="2122626"/>
          <a:ext cx="5069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50697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3B8B0F-E6B2-4B46-A197-AE01A5F7A561}">
      <dsp:nvSpPr>
        <dsp:cNvPr id="0" name=""/>
        <dsp:cNvSpPr/>
      </dsp:nvSpPr>
      <dsp:spPr>
        <a:xfrm>
          <a:off x="1264544" y="888862"/>
          <a:ext cx="1244730" cy="124473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1325307" y="949625"/>
        <a:ext cx="1123204" cy="11232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BBFA73-C827-4C83-91AF-90CB3690401F}">
      <dsp:nvSpPr>
        <dsp:cNvPr id="0" name=""/>
        <dsp:cNvSpPr/>
      </dsp:nvSpPr>
      <dsp:spPr>
        <a:xfrm>
          <a:off x="2953501" y="2246172"/>
          <a:ext cx="2642728" cy="1922613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3840" tIns="243840" rIns="243840" bIns="243840" numCol="1" spcCol="1270" anchor="ctr" anchorCtr="0">
          <a:noAutofit/>
        </a:bodyPr>
        <a:lstStyle/>
        <a:p>
          <a:pPr lvl="0" algn="ctr" defTabSz="4267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9600" kern="1200" dirty="0" smtClean="0">
              <a:solidFill>
                <a:srgbClr val="002060"/>
              </a:solidFill>
              <a:latin typeface="Cambria Math" pitchFamily="18" charset="0"/>
              <a:ea typeface="Cambria Math" pitchFamily="18" charset="0"/>
            </a:rPr>
            <a:t>лес</a:t>
          </a:r>
          <a:endParaRPr lang="ru-RU" sz="9600" kern="1200" dirty="0">
            <a:solidFill>
              <a:srgbClr val="002060"/>
            </a:solidFill>
            <a:latin typeface="Cambria Math" pitchFamily="18" charset="0"/>
            <a:ea typeface="Cambria Math" pitchFamily="18" charset="0"/>
          </a:endParaRPr>
        </a:p>
      </dsp:txBody>
      <dsp:txXfrm>
        <a:off x="3047355" y="2340026"/>
        <a:ext cx="2455020" cy="1734905"/>
      </dsp:txXfrm>
    </dsp:sp>
    <dsp:sp modelId="{E9EDA4F0-099D-496F-A3A1-0C7A2FACCC3A}">
      <dsp:nvSpPr>
        <dsp:cNvPr id="0" name=""/>
        <dsp:cNvSpPr/>
      </dsp:nvSpPr>
      <dsp:spPr>
        <a:xfrm rot="16261180">
          <a:off x="3821684" y="1767436"/>
          <a:ext cx="95762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762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0B550F-DAD8-4ED5-AE6B-1EEDA69171BE}">
      <dsp:nvSpPr>
        <dsp:cNvPr id="0" name=""/>
        <dsp:cNvSpPr/>
      </dsp:nvSpPr>
      <dsp:spPr>
        <a:xfrm>
          <a:off x="3676404" y="550"/>
          <a:ext cx="1288151" cy="1288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3739286" y="63432"/>
        <a:ext cx="1162387" cy="1162387"/>
      </dsp:txXfrm>
    </dsp:sp>
    <dsp:sp modelId="{D2E46BF0-6A86-4B14-B0CF-4D864DA81651}">
      <dsp:nvSpPr>
        <dsp:cNvPr id="0" name=""/>
        <dsp:cNvSpPr/>
      </dsp:nvSpPr>
      <dsp:spPr>
        <a:xfrm rot="20104720">
          <a:off x="5555418" y="2408834"/>
          <a:ext cx="876607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876607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969FE9-B6D7-424B-BB1C-20CB4069ECF6}">
      <dsp:nvSpPr>
        <dsp:cNvPr id="0" name=""/>
        <dsp:cNvSpPr/>
      </dsp:nvSpPr>
      <dsp:spPr>
        <a:xfrm>
          <a:off x="6391213" y="1280808"/>
          <a:ext cx="1288151" cy="1288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kern="1200"/>
        </a:p>
      </dsp:txBody>
      <dsp:txXfrm>
        <a:off x="6454095" y="1343690"/>
        <a:ext cx="1162387" cy="1162387"/>
      </dsp:txXfrm>
    </dsp:sp>
    <dsp:sp modelId="{FC618FF2-E326-4315-8547-D00A2729285E}">
      <dsp:nvSpPr>
        <dsp:cNvPr id="0" name=""/>
        <dsp:cNvSpPr/>
      </dsp:nvSpPr>
      <dsp:spPr>
        <a:xfrm rot="1571124">
          <a:off x="5558388" y="4019959"/>
          <a:ext cx="73743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73743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CC284F-9F10-417B-9385-CB62877726BB}">
      <dsp:nvSpPr>
        <dsp:cNvPr id="0" name=""/>
        <dsp:cNvSpPr/>
      </dsp:nvSpPr>
      <dsp:spPr>
        <a:xfrm>
          <a:off x="6257985" y="3855311"/>
          <a:ext cx="1288151" cy="1288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6320867" y="3918193"/>
        <a:ext cx="1162387" cy="1162387"/>
      </dsp:txXfrm>
    </dsp:sp>
    <dsp:sp modelId="{CDE09A1F-30B8-4023-A027-8B75C7F2C64F}">
      <dsp:nvSpPr>
        <dsp:cNvPr id="0" name=""/>
        <dsp:cNvSpPr/>
      </dsp:nvSpPr>
      <dsp:spPr>
        <a:xfrm rot="5338671">
          <a:off x="3824814" y="4644397"/>
          <a:ext cx="95137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95137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14E0F1C-FC90-4094-A76C-AE96E5874F50}">
      <dsp:nvSpPr>
        <dsp:cNvPr id="0" name=""/>
        <dsp:cNvSpPr/>
      </dsp:nvSpPr>
      <dsp:spPr>
        <a:xfrm>
          <a:off x="3676404" y="5120010"/>
          <a:ext cx="1288151" cy="1288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3739286" y="5182892"/>
        <a:ext cx="1162387" cy="1162387"/>
      </dsp:txXfrm>
    </dsp:sp>
    <dsp:sp modelId="{14314C4F-056A-4BBC-8F18-711F1C80D2C7}">
      <dsp:nvSpPr>
        <dsp:cNvPr id="0" name=""/>
        <dsp:cNvSpPr/>
      </dsp:nvSpPr>
      <dsp:spPr>
        <a:xfrm rot="9205725">
          <a:off x="2381677" y="4003361"/>
          <a:ext cx="60370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03705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9B94140-55E9-4DA0-933C-2DA58C7618AD}">
      <dsp:nvSpPr>
        <dsp:cNvPr id="0" name=""/>
        <dsp:cNvSpPr/>
      </dsp:nvSpPr>
      <dsp:spPr>
        <a:xfrm>
          <a:off x="1125408" y="3816433"/>
          <a:ext cx="1288151" cy="1288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1188290" y="3879315"/>
        <a:ext cx="1162387" cy="1162387"/>
      </dsp:txXfrm>
    </dsp:sp>
    <dsp:sp modelId="{C094AFB2-6BD2-434D-A690-807FDDB0490F}">
      <dsp:nvSpPr>
        <dsp:cNvPr id="0" name=""/>
        <dsp:cNvSpPr/>
      </dsp:nvSpPr>
      <dsp:spPr>
        <a:xfrm rot="12401717">
          <a:off x="2333350" y="2395896"/>
          <a:ext cx="65506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65506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ABDB4D-F451-4455-8F7F-1D20027802BA}">
      <dsp:nvSpPr>
        <dsp:cNvPr id="0" name=""/>
        <dsp:cNvSpPr/>
      </dsp:nvSpPr>
      <dsp:spPr>
        <a:xfrm>
          <a:off x="1080111" y="1280809"/>
          <a:ext cx="1288151" cy="128815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1142993" y="1343691"/>
        <a:ext cx="1162387" cy="116238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#2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86A7E-7ED8-4B9C-A33B-CC0539BC6C3F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A016E2-4339-45B5-B871-ACBF958F73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830120-76D0-4016-B96C-66F758828E9D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46A85E-44CD-487A-B400-3B1CF3C0F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A2348D-F9F4-40C1-951C-F4F88019AFF8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9350F-02C9-423A-B76A-87EAD28D44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A84ABD-F515-4C61-9779-4F7A1E287FF1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F2A38-4C19-4E51-B7B2-2BC8284067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03861D-3CC8-4EAD-B3D9-FDC54FB66820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7919D5-BA57-43DC-ADED-F82ABFEEF5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216D99-8D74-47F2-BFE8-1360B4F90CFF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8CF675-D701-4EC8-83A7-CFBE84ABF3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1BE1EC-C96C-4DBD-BCE0-3C56A52EBFC4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A49AF-1727-419A-AAAB-D7EFFCA317E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3044E5-9EC9-47E8-ABB6-E421A4847CC4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924141-C9EB-4571-80E9-CEFDB54405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C4044-D5A6-4AD1-97EB-7C4E624A4B7B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DD05F-E3A7-4645-BA45-2E491F4DEA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5D0F5-09D0-46E0-A1C2-A49A94C471C0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642EA-0B57-4177-9B1B-18EBBC983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82291-99B4-44DC-A3EC-297FA72531EE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F30415-14E5-4325-94EE-4CDB6FC726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80C3EBF-1A9A-4668-B533-E5882DB25A5E}" type="datetimeFigureOut">
              <a:rPr lang="ru-RU"/>
              <a:pPr>
                <a:defRPr/>
              </a:pPr>
              <a:t>17.12.2014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0F26A93-89B2-4CC5-9E86-6534638294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5.jpeg"/><Relationship Id="rId7" Type="http://schemas.openxmlformats.org/officeDocument/2006/relationships/image" Target="../media/image31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10" Type="http://schemas.openxmlformats.org/officeDocument/2006/relationships/image" Target="../media/image26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6.jpe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gif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48.png"/><Relationship Id="rId5" Type="http://schemas.openxmlformats.org/officeDocument/2006/relationships/image" Target="../media/image18.png"/><Relationship Id="rId10" Type="http://schemas.openxmlformats.org/officeDocument/2006/relationships/image" Target="../media/image47.png"/><Relationship Id="rId4" Type="http://schemas.openxmlformats.org/officeDocument/2006/relationships/image" Target="../media/image43.png"/><Relationship Id="rId9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0" Type="http://schemas.openxmlformats.org/officeDocument/2006/relationships/image" Target="../media/image63.jpe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56.jpeg"/><Relationship Id="rId7" Type="http://schemas.openxmlformats.org/officeDocument/2006/relationships/image" Target="../media/image7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55.jpeg"/><Relationship Id="rId9" Type="http://schemas.openxmlformats.org/officeDocument/2006/relationships/image" Target="../media/image10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13" Type="http://schemas.openxmlformats.org/officeDocument/2006/relationships/image" Target="../media/image92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jpeg"/><Relationship Id="rId12" Type="http://schemas.openxmlformats.org/officeDocument/2006/relationships/image" Target="../media/image91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openxmlformats.org/officeDocument/2006/relationships/image" Target="../media/image90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89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88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93.jpeg"/><Relationship Id="rId12" Type="http://schemas.openxmlformats.org/officeDocument/2006/relationships/image" Target="../media/image98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11" Type="http://schemas.openxmlformats.org/officeDocument/2006/relationships/image" Target="../media/image97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96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9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7" Type="http://schemas.openxmlformats.org/officeDocument/2006/relationships/image" Target="../media/image105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H:\&#1075;&#1091;&#1083;&#1077;&#1094;&#1082;&#1072;&#1103;\Mir-polon-chudes-Muzyka-letnego-lesa-zvuki-prirody-13(muzofon.com)%20(2).mp3" TargetMode="External"/><Relationship Id="rId4" Type="http://schemas.openxmlformats.org/officeDocument/2006/relationships/image" Target="../media/image10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2" descr="C:\Users\User\Desktop\1057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90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812088" y="58054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 descr="C:\Users\User\Desktop\dd1f182668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265238" y="1773238"/>
            <a:ext cx="66135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8000" b="1">
                <a:solidFill>
                  <a:srgbClr val="FF0000"/>
                </a:solidFill>
                <a:latin typeface="Cambria Math" pitchFamily="18" charset="0"/>
              </a:rPr>
              <a:t>Поляна</a:t>
            </a:r>
          </a:p>
          <a:p>
            <a:pPr algn="ctr"/>
            <a:r>
              <a:rPr lang="ru-RU" sz="8000" b="1">
                <a:solidFill>
                  <a:srgbClr val="FF0000"/>
                </a:solidFill>
                <a:latin typeface="Cambria Math" pitchFamily="18" charset="0"/>
              </a:rPr>
              <a:t>исследований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6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46113" y="1341438"/>
          <a:ext cx="7850187" cy="4536758"/>
        </p:xfrm>
        <a:graphic>
          <a:graphicData uri="http://schemas.openxmlformats.org/drawingml/2006/table">
            <a:tbl>
              <a:tblPr/>
              <a:tblGrid>
                <a:gridCol w="2616200"/>
                <a:gridCol w="2617787"/>
                <a:gridCol w="2616200"/>
              </a:tblGrid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СВОЙСТВА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ДУБ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18240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23576" name="Picture 2" descr="C:\Users\User\Desktop\гулецкая\_klen_yapfiles.ru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94013" y="2400300"/>
            <a:ext cx="2887662" cy="310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77" name="Picture 3" descr="C:\Users\User\Desktop\гулецкая\0_7d807_7564df57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56275" y="2100263"/>
            <a:ext cx="2568575" cy="3405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684213" y="1125538"/>
          <a:ext cx="7848600" cy="4267200"/>
        </p:xfrm>
        <a:graphic>
          <a:graphicData uri="http://schemas.openxmlformats.org/drawingml/2006/table">
            <a:tbl>
              <a:tblPr/>
              <a:tblGrid>
                <a:gridCol w="2616200"/>
                <a:gridCol w="2616200"/>
                <a:gridCol w="2616200"/>
              </a:tblGrid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СВОЙСТВА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ДУБ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ЕЛЬ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Листья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круглые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иголки (хвоя)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Плоды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жёлуди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3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mbria Math" pitchFamily="18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шишки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03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Ветки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начиная с середины ствола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mbria Math" pitchFamily="18" charset="0"/>
                          <a:cs typeface="Arial" charset="0"/>
                        </a:rPr>
                        <a:t>густые по всему стволу до земли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98425" y="350838"/>
            <a:ext cx="6916738" cy="224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C00000"/>
                </a:solidFill>
                <a:latin typeface="Cambria Math" pitchFamily="18" charset="0"/>
              </a:rPr>
              <a:t>«Красивее моей одежды не придумаешь :</a:t>
            </a:r>
          </a:p>
          <a:p>
            <a:r>
              <a:rPr lang="ru-RU" sz="2800">
                <a:solidFill>
                  <a:srgbClr val="C00000"/>
                </a:solidFill>
                <a:latin typeface="Cambria Math" pitchFamily="18" charset="0"/>
              </a:rPr>
              <a:t>тут и красное, и зелёное, и розовое,</a:t>
            </a:r>
          </a:p>
          <a:p>
            <a:r>
              <a:rPr lang="ru-RU" sz="2800">
                <a:solidFill>
                  <a:srgbClr val="C00000"/>
                </a:solidFill>
                <a:latin typeface="Cambria Math" pitchFamily="18" charset="0"/>
              </a:rPr>
              <a:t>и оранжевое, и жёлтое. </a:t>
            </a:r>
          </a:p>
          <a:p>
            <a:r>
              <a:rPr lang="ru-RU" sz="2800">
                <a:solidFill>
                  <a:srgbClr val="C00000"/>
                </a:solidFill>
                <a:latin typeface="Cambria Math" pitchFamily="18" charset="0"/>
              </a:rPr>
              <a:t>У моего листа, что ни уголок, </a:t>
            </a:r>
          </a:p>
          <a:p>
            <a:r>
              <a:rPr lang="ru-RU" sz="2800">
                <a:solidFill>
                  <a:srgbClr val="C00000"/>
                </a:solidFill>
                <a:latin typeface="Cambria Math" pitchFamily="18" charset="0"/>
              </a:rPr>
              <a:t>то другой цвет.» 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73025" y="3068638"/>
            <a:ext cx="6570663" cy="310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>
                <a:solidFill>
                  <a:srgbClr val="002060"/>
                </a:solidFill>
                <a:latin typeface="Cambria Math" pitchFamily="18" charset="0"/>
              </a:rPr>
              <a:t>« А я считаю, что такой пёстрый наряд </a:t>
            </a:r>
          </a:p>
          <a:p>
            <a:r>
              <a:rPr lang="ru-RU" sz="2800">
                <a:solidFill>
                  <a:srgbClr val="002060"/>
                </a:solidFill>
                <a:latin typeface="Cambria Math" pitchFamily="18" charset="0"/>
              </a:rPr>
              <a:t>для солидного дерева неприличен. </a:t>
            </a:r>
          </a:p>
          <a:p>
            <a:r>
              <a:rPr lang="ru-RU" sz="2800">
                <a:solidFill>
                  <a:srgbClr val="002060"/>
                </a:solidFill>
                <a:latin typeface="Cambria Math" pitchFamily="18" charset="0"/>
              </a:rPr>
              <a:t>Самый скромный и самый красивый </a:t>
            </a:r>
          </a:p>
          <a:p>
            <a:r>
              <a:rPr lang="ru-RU" sz="2800">
                <a:solidFill>
                  <a:srgbClr val="002060"/>
                </a:solidFill>
                <a:latin typeface="Cambria Math" pitchFamily="18" charset="0"/>
              </a:rPr>
              <a:t>цвет – зелёный.</a:t>
            </a:r>
          </a:p>
          <a:p>
            <a:r>
              <a:rPr lang="ru-RU" sz="2800">
                <a:solidFill>
                  <a:srgbClr val="002060"/>
                </a:solidFill>
                <a:latin typeface="Cambria Math" pitchFamily="18" charset="0"/>
              </a:rPr>
              <a:t>Я этому цвету никогда не изменю. </a:t>
            </a:r>
          </a:p>
          <a:p>
            <a:r>
              <a:rPr lang="ru-RU" sz="2800">
                <a:solidFill>
                  <a:srgbClr val="002060"/>
                </a:solidFill>
                <a:latin typeface="Cambria Math" pitchFamily="18" charset="0"/>
              </a:rPr>
              <a:t>Так и опадают мои листья зелёными.</a:t>
            </a:r>
          </a:p>
          <a:p>
            <a:r>
              <a:rPr lang="ru-RU" sz="2800">
                <a:solidFill>
                  <a:srgbClr val="002060"/>
                </a:solidFill>
                <a:latin typeface="Cambria Math" pitchFamily="18" charset="0"/>
              </a:rPr>
              <a:t>На листьях у меня мелкие зубчики.»</a:t>
            </a:r>
          </a:p>
        </p:txBody>
      </p:sp>
      <p:pic>
        <p:nvPicPr>
          <p:cNvPr id="4099" name="Picture 3" descr="C:\Users\User\Desktop\Olha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81738" y="4365625"/>
            <a:ext cx="2862262" cy="214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 descr="C:\Users\User\Desktop\0c27876acca8918f72f072a5866e0a1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1738" y="1169988"/>
            <a:ext cx="2862262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3175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Box 1"/>
          <p:cNvSpPr txBox="1">
            <a:spLocks noChangeArrowheads="1"/>
          </p:cNvSpPr>
          <p:nvPr/>
        </p:nvSpPr>
        <p:spPr bwMode="auto">
          <a:xfrm>
            <a:off x="2411413" y="1192213"/>
            <a:ext cx="4386262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Cambria Math" pitchFamily="18" charset="0"/>
              </a:rPr>
              <a:t>Найди «лишнее» слово</a:t>
            </a:r>
          </a:p>
        </p:txBody>
      </p:sp>
      <p:sp>
        <p:nvSpPr>
          <p:cNvPr id="26627" name="TextBox 2"/>
          <p:cNvSpPr txBox="1">
            <a:spLocks noChangeArrowheads="1"/>
          </p:cNvSpPr>
          <p:nvPr/>
        </p:nvSpPr>
        <p:spPr bwMode="auto">
          <a:xfrm>
            <a:off x="2159000" y="2492375"/>
            <a:ext cx="1320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mbria Math" pitchFamily="18" charset="0"/>
              </a:rPr>
              <a:t>Окунь, </a:t>
            </a:r>
          </a:p>
        </p:txBody>
      </p:sp>
      <p:sp>
        <p:nvSpPr>
          <p:cNvPr id="26628" name="TextBox 3"/>
          <p:cNvSpPr txBox="1">
            <a:spLocks noChangeArrowheads="1"/>
          </p:cNvSpPr>
          <p:nvPr/>
        </p:nvSpPr>
        <p:spPr bwMode="auto">
          <a:xfrm>
            <a:off x="1857375" y="3543300"/>
            <a:ext cx="20907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mbria Math" pitchFamily="18" charset="0"/>
              </a:rPr>
              <a:t>Волк,  лиса, </a:t>
            </a: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2351088" y="4660900"/>
            <a:ext cx="35798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mbria Math" pitchFamily="18" charset="0"/>
              </a:rPr>
              <a:t>Паук, муравей, змея, </a:t>
            </a:r>
          </a:p>
        </p:txBody>
      </p:sp>
      <p:sp>
        <p:nvSpPr>
          <p:cNvPr id="26630" name="Прямоугольник 5"/>
          <p:cNvSpPr>
            <a:spLocks noChangeArrowheads="1"/>
          </p:cNvSpPr>
          <p:nvPr/>
        </p:nvSpPr>
        <p:spPr bwMode="auto">
          <a:xfrm>
            <a:off x="4968875" y="2492375"/>
            <a:ext cx="22034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mbria Math" pitchFamily="18" charset="0"/>
              </a:rPr>
              <a:t>карась,   лещ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57588" y="2492375"/>
            <a:ext cx="13192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mbria Math" pitchFamily="18" charset="0"/>
              </a:rPr>
              <a:t>берёза,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33825" y="3543300"/>
            <a:ext cx="11334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mbria Math" pitchFamily="18" charset="0"/>
              </a:rPr>
              <a:t>сосна,</a:t>
            </a:r>
          </a:p>
        </p:txBody>
      </p:sp>
      <p:sp>
        <p:nvSpPr>
          <p:cNvPr id="26633" name="TextBox 8"/>
          <p:cNvSpPr txBox="1">
            <a:spLocks noChangeArrowheads="1"/>
          </p:cNvSpPr>
          <p:nvPr/>
        </p:nvSpPr>
        <p:spPr bwMode="auto">
          <a:xfrm>
            <a:off x="5164138" y="3543300"/>
            <a:ext cx="9064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mbria Math" pitchFamily="18" charset="0"/>
              </a:rPr>
              <a:t>заяц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5859463" y="4660900"/>
            <a:ext cx="7350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mbria Math" pitchFamily="18" charset="0"/>
              </a:rPr>
              <a:t>ель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Box 1"/>
          <p:cNvSpPr txBox="1">
            <a:spLocks noChangeArrowheads="1"/>
          </p:cNvSpPr>
          <p:nvPr/>
        </p:nvSpPr>
        <p:spPr bwMode="auto">
          <a:xfrm>
            <a:off x="1624013" y="227013"/>
            <a:ext cx="58991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mbria Math" pitchFamily="18" charset="0"/>
              </a:rPr>
              <a:t>Соотнеси растения и плоды</a:t>
            </a:r>
          </a:p>
        </p:txBody>
      </p:sp>
      <p:pic>
        <p:nvPicPr>
          <p:cNvPr id="27651" name="Picture 2" descr="C:\Users\User\Desktop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7775" y="941388"/>
            <a:ext cx="2135188" cy="175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3" descr="C:\Users\User\Desktop\depositphotos_2111687-Pinecone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92713" y="2871788"/>
            <a:ext cx="1674812" cy="198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4" descr="C:\Users\User\Desktop\39941ce5fcd6249c8c155693e6a499f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27625" y="5019675"/>
            <a:ext cx="1995488" cy="1497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4" name="Picture 5" descr="C:\Users\User\Desktop\i (4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33550" y="4508500"/>
            <a:ext cx="1504950" cy="1998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6" descr="C:\Users\User\Desktop\0007-010-Derevja-Kustarniki-Travy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33550" y="873125"/>
            <a:ext cx="1365250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7" descr="C:\Users\User\Desktop\2-prodam-koru-dub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87488" y="2874963"/>
            <a:ext cx="1998662" cy="150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трелка вправо 2"/>
          <p:cNvSpPr/>
          <p:nvPr/>
        </p:nvSpPr>
        <p:spPr>
          <a:xfrm rot="3258801">
            <a:off x="2150269" y="3804444"/>
            <a:ext cx="4322763" cy="603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 rot="19133408">
            <a:off x="2705100" y="4887913"/>
            <a:ext cx="3132138" cy="460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12" name="Стрелка вправо 11"/>
          <p:cNvSpPr/>
          <p:nvPr/>
        </p:nvSpPr>
        <p:spPr>
          <a:xfrm rot="18969116">
            <a:off x="3125788" y="2946400"/>
            <a:ext cx="2576512" cy="460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905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Box 1"/>
          <p:cNvSpPr txBox="1">
            <a:spLocks noChangeArrowheads="1"/>
          </p:cNvSpPr>
          <p:nvPr/>
        </p:nvSpPr>
        <p:spPr bwMode="auto">
          <a:xfrm>
            <a:off x="3767138" y="227013"/>
            <a:ext cx="19843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FF0000"/>
                </a:solidFill>
                <a:latin typeface="Cambria Math" pitchFamily="18" charset="0"/>
              </a:rPr>
              <a:t>Деревья </a:t>
            </a:r>
          </a:p>
        </p:txBody>
      </p:sp>
      <p:pic>
        <p:nvPicPr>
          <p:cNvPr id="1029" name="Picture 5" descr="C:\Users\User\Desktop\i (4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747963"/>
            <a:ext cx="1477962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7" descr="C:\Users\User\Desktop\2-prodam-koru-dub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962775" y="3097213"/>
            <a:ext cx="1547813" cy="116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4" descr="C:\Users\User\Desktop\esche_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88163" y="4870450"/>
            <a:ext cx="1866900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C:\Users\User\Desktop\6875a96fc154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43163" y="2747963"/>
            <a:ext cx="1608137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7" descr="C:\Users\User\Desktop\451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14925" y="4052888"/>
            <a:ext cx="142081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8" descr="C:\Users\User\Desktop\i (1)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958013" y="1530350"/>
            <a:ext cx="1622425" cy="12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Picture 9" descr="C:\Users\User\Desktop\i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71875" y="5013325"/>
            <a:ext cx="12096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2490788" y="1177925"/>
            <a:ext cx="1079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mbria Math" pitchFamily="18" charset="0"/>
              </a:rPr>
              <a:t>хвойные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5114925" y="1201738"/>
            <a:ext cx="14859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0000"/>
                </a:solidFill>
                <a:latin typeface="Cambria Math" pitchFamily="18" charset="0"/>
              </a:rPr>
              <a:t>лиственные </a:t>
            </a:r>
          </a:p>
        </p:txBody>
      </p:sp>
      <p:cxnSp>
        <p:nvCxnSpPr>
          <p:cNvPr id="12" name="Прямая со стрелкой 11"/>
          <p:cNvCxnSpPr>
            <a:stCxn id="3" idx="2"/>
          </p:cNvCxnSpPr>
          <p:nvPr/>
        </p:nvCxnSpPr>
        <p:spPr>
          <a:xfrm flipH="1">
            <a:off x="1657350" y="1547813"/>
            <a:ext cx="1373188" cy="9445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182938" y="1530350"/>
            <a:ext cx="0" cy="11144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4176713" y="1511300"/>
            <a:ext cx="1549400" cy="335915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51513" y="1547813"/>
            <a:ext cx="106362" cy="25050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5751513" y="1700213"/>
            <a:ext cx="1341437" cy="317023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>
            <a:stCxn id="4" idx="2"/>
          </p:cNvCxnSpPr>
          <p:nvPr/>
        </p:nvCxnSpPr>
        <p:spPr>
          <a:xfrm>
            <a:off x="5857875" y="1571625"/>
            <a:ext cx="1593850" cy="1525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4" idx="2"/>
          </p:cNvCxnSpPr>
          <p:nvPr/>
        </p:nvCxnSpPr>
        <p:spPr>
          <a:xfrm>
            <a:off x="5857875" y="1571625"/>
            <a:ext cx="1100138" cy="344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8691" name="Picture 6" descr="C:\Users\User\Desktop\0007-010-Derevja-Kustarniki-Travy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68888" y="1982788"/>
            <a:ext cx="1363662" cy="181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0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144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1444" name="Picture 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392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Box 1"/>
          <p:cNvSpPr txBox="1">
            <a:spLocks noChangeArrowheads="1"/>
          </p:cNvSpPr>
          <p:nvPr/>
        </p:nvSpPr>
        <p:spPr bwMode="auto">
          <a:xfrm>
            <a:off x="3635375" y="1341438"/>
            <a:ext cx="13652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dirty="0">
                <a:solidFill>
                  <a:srgbClr val="FF0000"/>
                </a:solidFill>
              </a:rPr>
              <a:t>Леса</a:t>
            </a:r>
            <a:r>
              <a:rPr lang="ru-RU" sz="3600" b="1" dirty="0">
                <a:solidFill>
                  <a:srgbClr val="FF0000"/>
                </a:solidFill>
                <a:latin typeface="Cambria Math" pitchFamily="18" charset="0"/>
              </a:rPr>
              <a:t> </a:t>
            </a:r>
          </a:p>
        </p:txBody>
      </p:sp>
      <p:sp>
        <p:nvSpPr>
          <p:cNvPr id="3" name="Прямоугольник 2"/>
          <p:cNvSpPr>
            <a:spLocks noChangeArrowheads="1"/>
          </p:cNvSpPr>
          <p:nvPr/>
        </p:nvSpPr>
        <p:spPr bwMode="auto">
          <a:xfrm>
            <a:off x="1692275" y="3068638"/>
            <a:ext cx="1193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mbria Math" pitchFamily="18" charset="0"/>
              </a:rPr>
              <a:t>хвойные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3492500" y="2924175"/>
            <a:ext cx="1625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  <a:latin typeface="Cambria Math" pitchFamily="18" charset="0"/>
              </a:rPr>
              <a:t>лиственные </a:t>
            </a:r>
          </a:p>
        </p:txBody>
      </p:sp>
      <p:cxnSp>
        <p:nvCxnSpPr>
          <p:cNvPr id="12" name="Прямая со стрелкой 11"/>
          <p:cNvCxnSpPr>
            <a:stCxn id="3" idx="2"/>
          </p:cNvCxnSpPr>
          <p:nvPr/>
        </p:nvCxnSpPr>
        <p:spPr>
          <a:xfrm flipH="1">
            <a:off x="2771775" y="1773238"/>
            <a:ext cx="1079500" cy="11985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4356100" y="1773238"/>
            <a:ext cx="0" cy="11144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stCxn id="4" idx="2"/>
            <a:endCxn id="61463" idx="0"/>
          </p:cNvCxnSpPr>
          <p:nvPr/>
        </p:nvCxnSpPr>
        <p:spPr>
          <a:xfrm>
            <a:off x="4787900" y="1773238"/>
            <a:ext cx="1914525" cy="10080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61463" name="Rectangle 23"/>
          <p:cNvSpPr>
            <a:spLocks noChangeArrowheads="1"/>
          </p:cNvSpPr>
          <p:nvPr/>
        </p:nvSpPr>
        <p:spPr bwMode="auto">
          <a:xfrm>
            <a:off x="5940425" y="2781300"/>
            <a:ext cx="1524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смешанные</a:t>
            </a:r>
          </a:p>
        </p:txBody>
      </p:sp>
      <p:pic>
        <p:nvPicPr>
          <p:cNvPr id="1027" name="Picture 3" descr="F:\гулецкая\1151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6075" y="3505974"/>
            <a:ext cx="2667905" cy="2000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гулецкая\aa7bfa255cbbf15dc6be41980fd2b576 (2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230" y="3429000"/>
            <a:ext cx="2449761" cy="20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гулецкая\i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924" y="3526108"/>
            <a:ext cx="1554316" cy="206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1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146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63" y="3175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2411413" y="1192213"/>
            <a:ext cx="4230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FF0000"/>
                </a:solidFill>
                <a:latin typeface="Cambria Math" pitchFamily="18" charset="0"/>
              </a:rPr>
              <a:t>Игра «Закончи фразу»</a:t>
            </a:r>
          </a:p>
        </p:txBody>
      </p:sp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1019175" y="2389188"/>
            <a:ext cx="48180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mbria Math" pitchFamily="18" charset="0"/>
              </a:rPr>
              <a:t>В лиственных  лесах растут…</a:t>
            </a:r>
          </a:p>
        </p:txBody>
      </p:sp>
      <p:sp>
        <p:nvSpPr>
          <p:cNvPr id="29700" name="TextBox 3"/>
          <p:cNvSpPr txBox="1">
            <a:spLocks noChangeArrowheads="1"/>
          </p:cNvSpPr>
          <p:nvPr/>
        </p:nvSpPr>
        <p:spPr bwMode="auto">
          <a:xfrm>
            <a:off x="1069975" y="3513138"/>
            <a:ext cx="4767263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mbria Math" pitchFamily="18" charset="0"/>
              </a:rPr>
              <a:t>В смешанных лесах растут …</a:t>
            </a: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1306513" y="4597400"/>
            <a:ext cx="4294187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002060"/>
                </a:solidFill>
                <a:latin typeface="Cambria Math" pitchFamily="18" charset="0"/>
              </a:rPr>
              <a:t>В хвойных лесах растут …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348038" y="2892425"/>
            <a:ext cx="4200525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53735"/>
                </a:solidFill>
                <a:latin typeface="Cambria Math" pitchFamily="18" charset="0"/>
              </a:rPr>
              <a:t>клён, дуб, ольха, липа, берёза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48038" y="4197350"/>
            <a:ext cx="4497387" cy="4603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53735"/>
                </a:solidFill>
                <a:latin typeface="Cambria Math" pitchFamily="18" charset="0"/>
              </a:rPr>
              <a:t>берёза, ель, клён, сосна, рябина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409950" y="5138738"/>
            <a:ext cx="1536700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953735"/>
                </a:solidFill>
                <a:latin typeface="Cambria Math" pitchFamily="18" charset="0"/>
              </a:rPr>
              <a:t>ель, сосна</a:t>
            </a:r>
            <a:endParaRPr lang="ru-RU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C:\Users\User\Desktop\dd1f182668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782888" y="1773238"/>
            <a:ext cx="35782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8000" b="1">
                <a:solidFill>
                  <a:srgbClr val="FF0000"/>
                </a:solidFill>
                <a:latin typeface="Cambria Math" pitchFamily="18" charset="0"/>
              </a:rPr>
              <a:t>Поляна</a:t>
            </a:r>
          </a:p>
          <a:p>
            <a:pPr algn="ctr"/>
            <a:r>
              <a:rPr lang="ru-RU" sz="8000" b="1">
                <a:solidFill>
                  <a:srgbClr val="FF0000"/>
                </a:solidFill>
                <a:latin typeface="Cambria Math" pitchFamily="18" charset="0"/>
              </a:rPr>
              <a:t>отдыха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Picture 2" descr="C:\Users\User\Desktop\aa7bfa255cbbf15dc6be41980fd2b5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dd1f182668ea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8" name="Picture 2" descr="C:\Users\User\Desktop\aIx3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00138" y="774700"/>
            <a:ext cx="233362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User\Desktop\aIx3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00713" y="1446213"/>
            <a:ext cx="2327275" cy="3490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aIx3i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92575" y="2524125"/>
            <a:ext cx="2498725" cy="374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C:\Users\User\Desktop\6700223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57438" y="3429000"/>
            <a:ext cx="2214562" cy="306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 descr="C:\Users\User\Desktop\0_63c6c_e3b96618_L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34125" y="3429000"/>
            <a:ext cx="923925" cy="227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 descr="C:\Users\User\Desktop\6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266950" y="1089025"/>
            <a:ext cx="3060700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 descr="C:\Users\User\Desktop\105298106_379f5c9e8169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957763" y="525463"/>
            <a:ext cx="1790700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7723188" y="558641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1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C:\Users\User\Desktop\dd1f182668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1614488" y="1773238"/>
            <a:ext cx="59150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8000" b="1">
                <a:solidFill>
                  <a:srgbClr val="FF0000"/>
                </a:solidFill>
                <a:latin typeface="Cambria Math" pitchFamily="18" charset="0"/>
              </a:rPr>
              <a:t>Поляна</a:t>
            </a:r>
          </a:p>
          <a:p>
            <a:pPr algn="ctr"/>
            <a:r>
              <a:rPr lang="ru-RU" sz="8000" b="1">
                <a:solidFill>
                  <a:srgbClr val="FF0000"/>
                </a:solidFill>
                <a:latin typeface="Cambria Math" pitchFamily="18" charset="0"/>
              </a:rPr>
              <a:t>«Сказочная»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C:\Users\User\Desktop\гулецкая\f4b7e6e8bfe7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22225"/>
            <a:ext cx="8785225" cy="669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804025" y="5281613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 numSld="3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2" descr="C:\Users\User\Desktop\aa7bfa255cbbf15dc6be41980fd2b5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 descr="C:\Users\User\Desktop\cliparts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247650" y="-44450"/>
            <a:ext cx="5180013" cy="6148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 descr="C:\Users\User\Desktop\0_8ccf8_b16224a1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8350" y="-106363"/>
            <a:ext cx="4062413" cy="5751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4" descr="C:\Users\User\Desktop\_klen_yapfiles.ru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76763" y="39688"/>
            <a:ext cx="5073650" cy="545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5" descr="C:\Users\User\Desktop\0_7d807_7564df57_XL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12888" y="882650"/>
            <a:ext cx="3590925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4" name="Picture 6" descr="C:\Users\User\Desktop\_yapfiles.ru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247650" y="3197225"/>
            <a:ext cx="3940175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5" name="Picture 7" descr="C:\Users\User\Desktop\0_8ea33_87fbce54_XL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187950" y="2957513"/>
            <a:ext cx="2568575" cy="3900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6" name="Picture 8" descr="C:\Users\User\Desktop\7295015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682875" y="3762375"/>
            <a:ext cx="3789363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7" name="Picture 9" descr="C:\Users\User\Desktop\tatoo-voe_Voe_full_2111_189507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92213" y="5799138"/>
            <a:ext cx="1150937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8" name="Picture 10" descr="C:\Users\User\Desktop\0_71169_b7655f9d_XL.pn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472238" y="5387975"/>
            <a:ext cx="2036762" cy="181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9" name="Picture 11" descr="C:\Users\User\Desktop\0_8ccf6_7bc14612_XL.pn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6763" y="5426075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0" name="Picture 12" descr="C:\Users\User\Desktop\0_91ee2_414a8241_XL.pn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341563" y="5553075"/>
            <a:ext cx="19240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3" descr="C:\Users\User\Desktop\0004-004-Pervyj-jaru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13" y="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4" descr="C:\Users\User\Desktop\0005-005-Vtoroj-jaru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3113" y="-7938"/>
            <a:ext cx="4583112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7" name="Picture 5" descr="C:\Users\User\Desktop\0006-006-Tretij-jarus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8" y="3443288"/>
            <a:ext cx="4554537" cy="341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6" descr="C:\Users\User\Desktop\0007-007-CHetvertyj-jaru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83113" y="3429000"/>
            <a:ext cx="4560887" cy="339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344905"/>
            <a:ext cx="22671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Первый ярус</a:t>
            </a:r>
            <a:endParaRPr lang="ru-RU" sz="2800" b="1" dirty="0"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205372"/>
            <a:ext cx="2448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Второй ярус</a:t>
            </a:r>
            <a:endParaRPr lang="ru-RU" sz="2800" b="1" dirty="0"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3429000"/>
            <a:ext cx="21835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Третий </a:t>
            </a:r>
            <a:r>
              <a:rPr lang="ru-RU" sz="28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ярус</a:t>
            </a:r>
            <a:endParaRPr lang="ru-RU" sz="2800" b="1" dirty="0"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6096" y="3429000"/>
            <a:ext cx="28289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Четвёртый </a:t>
            </a:r>
            <a:r>
              <a:rPr lang="ru-RU" sz="2800" b="1" dirty="0">
                <a:solidFill>
                  <a:srgbClr val="FF0000"/>
                </a:solidFill>
                <a:latin typeface="Cambria Math" pitchFamily="18" charset="0"/>
                <a:ea typeface="Cambria Math" pitchFamily="18" charset="0"/>
              </a:rPr>
              <a:t>ярус</a:t>
            </a:r>
            <a:endParaRPr lang="ru-RU" sz="2800" b="1" dirty="0">
              <a:solidFill>
                <a:srgbClr val="FF0000"/>
              </a:solidFill>
              <a:latin typeface="Cambria Math" pitchFamily="18" charset="0"/>
              <a:ea typeface="Cambria Math" pitchFamily="18" charset="0"/>
            </a:endParaRPr>
          </a:p>
        </p:txBody>
      </p:sp>
      <p:pic>
        <p:nvPicPr>
          <p:cNvPr id="2051" name="Picture 3" descr="F:\гулецкая\i (36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165" y="3989092"/>
            <a:ext cx="822057" cy="61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гулецкая\i (37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3996595"/>
            <a:ext cx="936104" cy="665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гулецкая\cliparts16 (2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1326" y="752348"/>
            <a:ext cx="2197820" cy="2197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гулецкая\794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1459" y="1025511"/>
            <a:ext cx="1920875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F:\гулецкая\0_8ea33_87fbce54_XL (3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024" y="1242429"/>
            <a:ext cx="1124973" cy="17077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F:\гулецкая\0_73b40_30e8745b_XL (2)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42" y="4932721"/>
            <a:ext cx="2350101" cy="1699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F:\гулецкая\0_bdcd6_df786ca0_X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36" y="4784150"/>
            <a:ext cx="1378096" cy="1810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F:\гулецкая\0_71169_b7655f9d_XL (2)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92" y="4532776"/>
            <a:ext cx="2359383" cy="2099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F:\гулецкая\2-prodam-koru-duba (2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807" y="1556791"/>
            <a:ext cx="1422400" cy="1754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F:\гулецкая\7295015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322" y="1077384"/>
            <a:ext cx="2216150" cy="190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5" name="Picture 17" descr="F:\гулецкая\75944940_large_3241851_gribi_i_lesnie_yagodi_026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397" y="4932721"/>
            <a:ext cx="1296144" cy="97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7" name="Picture 19" descr="F:\гулецкая\tatoo-voe_Voe_full_2111_189507 (2)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943" y="3817210"/>
            <a:ext cx="1899899" cy="151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2" descr="C:\Users\User\Desktop\0_91ee2_414a8241_XL.png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966735" y="4532776"/>
            <a:ext cx="1924050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310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2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500"/>
                            </p:stCondLst>
                            <p:childTnLst>
                              <p:par>
                                <p:cTn id="6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50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0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C:\Users\User\Desktop\dd1f182668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776288" y="1773238"/>
            <a:ext cx="7591425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8000" b="1">
                <a:solidFill>
                  <a:srgbClr val="FF0000"/>
                </a:solidFill>
                <a:latin typeface="Cambria Math" pitchFamily="18" charset="0"/>
              </a:rPr>
              <a:t>Поляна</a:t>
            </a:r>
          </a:p>
          <a:p>
            <a:pPr algn="ctr"/>
            <a:r>
              <a:rPr lang="ru-RU" sz="8000" b="1">
                <a:solidFill>
                  <a:srgbClr val="FF0000"/>
                </a:solidFill>
                <a:latin typeface="Cambria Math" pitchFamily="18" charset="0"/>
              </a:rPr>
              <a:t>«Растения леса»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Picture 2" descr="C:\Users\User\Desktop\dd1f182668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2" descr="C:\Users\User\Desktop\0_8ea33_87fbce54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9975" y="334963"/>
            <a:ext cx="5184775" cy="561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User\Desktop\0_8ea33_87fbce54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92275" y="339725"/>
            <a:ext cx="5183188" cy="561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User\Desktop\0_8ea33_87fbce54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8213" y="612775"/>
            <a:ext cx="4681537" cy="5065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User\Desktop\0_87e82_d57fe3c7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18125" y="4365625"/>
            <a:ext cx="2206625" cy="173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976563" y="488950"/>
            <a:ext cx="2614612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800" b="1">
                <a:solidFill>
                  <a:srgbClr val="FF0000"/>
                </a:solidFill>
                <a:latin typeface="Cambria Math" pitchFamily="18" charset="0"/>
              </a:rPr>
              <a:t>Реклама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" descr="C:\Users\User\Desktop\dd1f182668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39700" y="-120650"/>
            <a:ext cx="9305925" cy="697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 descr="C:\Users\User\Desktop\1352570688_juniperus.communis.ja1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90863" y="1060450"/>
            <a:ext cx="2303462" cy="167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39" name="Picture 2" descr="C:\Users\User\Desktop\гулецкая\0_8ea33_87fbce54_X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65725" y="2600325"/>
            <a:ext cx="1892300" cy="2871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0" name="Picture 3" descr="C:\Users\User\Desktop\гулецкая\99962177_1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87675" y="3849688"/>
            <a:ext cx="2517775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 descr="C:\Users\User\Desktop\гулецкая\7295015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205038"/>
            <a:ext cx="3271838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2" name="Picture 5" descr="C:\Users\User\Desktop\0_798d2_11abf3b0_XL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22988" y="561975"/>
            <a:ext cx="3706812" cy="494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717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 descr="C:\Users\User\Desktop\1057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85988" y="2208213"/>
            <a:ext cx="4864100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 b="1">
                <a:solidFill>
                  <a:srgbClr val="00B050"/>
                </a:solidFill>
                <a:latin typeface="Cambria Math" pitchFamily="18" charset="0"/>
              </a:rPr>
              <a:t>Зелёный, красивый</a:t>
            </a:r>
          </a:p>
          <a:p>
            <a:r>
              <a:rPr lang="ru-RU" sz="3200" b="1">
                <a:solidFill>
                  <a:srgbClr val="00B050"/>
                </a:solidFill>
                <a:latin typeface="Cambria Math" pitchFamily="18" charset="0"/>
              </a:rPr>
              <a:t>Шумит, защищает, радует</a:t>
            </a:r>
          </a:p>
          <a:p>
            <a:r>
              <a:rPr lang="ru-RU" sz="3200" b="1">
                <a:solidFill>
                  <a:srgbClr val="00B050"/>
                </a:solidFill>
                <a:latin typeface="Cambria Math" pitchFamily="18" charset="0"/>
              </a:rPr>
              <a:t>«Лёгкие» нашей планеты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3492500" y="1193800"/>
            <a:ext cx="1554163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>
                <a:solidFill>
                  <a:srgbClr val="FF0000"/>
                </a:solidFill>
                <a:latin typeface="Cambria Math" pitchFamily="18" charset="0"/>
              </a:rPr>
              <a:t>ЛЕС</a:t>
            </a:r>
          </a:p>
        </p:txBody>
      </p:sp>
      <p:pic>
        <p:nvPicPr>
          <p:cNvPr id="4" name="Picture 2" descr="C:\Users\User\Desktop\гулецкая\i (9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68538" y="3811588"/>
            <a:ext cx="4792662" cy="285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88" y="4763"/>
            <a:ext cx="9139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 descr="C:\Users\User\Desktop\i (8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76338" y="4471988"/>
            <a:ext cx="20097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 descr="C:\Users\User\Desktop\i (7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46188" y="2578100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5" descr="C:\Users\User\Desktop\3657314904_925461c76e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577850"/>
            <a:ext cx="2035175" cy="152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6" descr="C:\Users\User\Desktop\Paris-quadrifolia(vonOben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870575" y="479425"/>
            <a:ext cx="1938338" cy="145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9" name="Picture 7" descr="C:\Users\User\Desktop\1775_40ca02bd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9950" y="1931988"/>
            <a:ext cx="2162175" cy="289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C:\Users\User\Desktop\b7065837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957888" y="2563813"/>
            <a:ext cx="20701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2" name="Picture 10" descr="C:\Users\User\Desktop\i (2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980113" y="4538663"/>
            <a:ext cx="2047875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2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0" y="428625"/>
            <a:ext cx="9144000" cy="798513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000" b="1" kern="1200" cap="sm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smtClean="0">
                <a:latin typeface="Times New Roman" pitchFamily="18" charset="0"/>
                <a:cs typeface="Times New Roman" pitchFamily="18" charset="0"/>
              </a:rPr>
              <a:t>ГУО «Средняя школа №7 г. Новогрудка»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986" name="Подзаголовок 2"/>
          <p:cNvSpPr txBox="1">
            <a:spLocks/>
          </p:cNvSpPr>
          <p:nvPr/>
        </p:nvSpPr>
        <p:spPr bwMode="auto">
          <a:xfrm>
            <a:off x="1214438" y="2714625"/>
            <a:ext cx="64008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ts val="600"/>
              </a:spcBef>
              <a:buClr>
                <a:srgbClr val="FE8637"/>
              </a:buClr>
              <a:buSzPct val="70000"/>
              <a:buFont typeface="Wingdings" pitchFamily="2" charset="2"/>
              <a:buNone/>
            </a:pPr>
            <a:r>
              <a:rPr lang="ru-RU" sz="6600" b="1">
                <a:solidFill>
                  <a:srgbClr val="000000"/>
                </a:solidFill>
                <a:latin typeface="Century Schoolbook" pitchFamily="18" charset="0"/>
              </a:rPr>
              <a:t>ИВАН-ЧАЙ</a:t>
            </a:r>
          </a:p>
        </p:txBody>
      </p:sp>
      <p:sp>
        <p:nvSpPr>
          <p:cNvPr id="8" name="Подзаголовок 2"/>
          <p:cNvSpPr txBox="1">
            <a:spLocks/>
          </p:cNvSpPr>
          <p:nvPr/>
        </p:nvSpPr>
        <p:spPr>
          <a:xfrm>
            <a:off x="3714750" y="5286375"/>
            <a:ext cx="5143500" cy="1214438"/>
          </a:xfrm>
          <a:prstGeom prst="rect">
            <a:avLst/>
          </a:prstGeom>
        </p:spPr>
        <p:txBody>
          <a:bodyPr>
            <a:normAutofit/>
          </a:bodyPr>
          <a:lstStyle/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Подготовила: </a:t>
            </a:r>
            <a:r>
              <a:rPr lang="ru-RU" sz="280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Остроух Ксения</a:t>
            </a:r>
          </a:p>
          <a:p>
            <a:pPr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kern="0" dirty="0"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Учащаяся 3«В» класса</a:t>
            </a:r>
            <a:endParaRPr lang="ru-RU" sz="2800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Содержимое 2"/>
          <p:cNvSpPr txBox="1">
            <a:spLocks/>
          </p:cNvSpPr>
          <p:nvPr/>
        </p:nvSpPr>
        <p:spPr bwMode="auto">
          <a:xfrm>
            <a:off x="428625" y="785813"/>
            <a:ext cx="82296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7463" algn="just">
              <a:spcBef>
                <a:spcPct val="20000"/>
              </a:spcBef>
              <a:buFont typeface="Arial" charset="0"/>
              <a:buNone/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	Иван-чай – многолетнее травянистое растение, достигающее высоты 150 см.</a:t>
            </a:r>
          </a:p>
        </p:txBody>
      </p:sp>
      <p:pic>
        <p:nvPicPr>
          <p:cNvPr id="3" name="Рисунок 2" descr="http://forestmanor.ru/images/ivanchai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2071688"/>
            <a:ext cx="5857875" cy="42878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Содержимое 2"/>
          <p:cNvSpPr txBox="1">
            <a:spLocks/>
          </p:cNvSpPr>
          <p:nvPr/>
        </p:nvSpPr>
        <p:spPr bwMode="auto">
          <a:xfrm>
            <a:off x="357188" y="4786313"/>
            <a:ext cx="8501062" cy="118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630238" algn="just">
              <a:spcBef>
                <a:spcPct val="20000"/>
              </a:spcBef>
              <a:buFont typeface="Arial" charset="0"/>
              <a:buNone/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Иван-чай – растение светолюбивое, растет лишь на местах, доступных солнечным лучам.</a:t>
            </a:r>
          </a:p>
        </p:txBody>
      </p:sp>
      <p:pic>
        <p:nvPicPr>
          <p:cNvPr id="3" name="Рисунок 2" descr="http://lechimsa-travami.ru/wp-content/uploads/2011/11/kiprei-400x400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8825" y="642938"/>
            <a:ext cx="3884613" cy="3884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http://img1.liveinternet.ru/images/attach/c/8/102/450/102450641_96957385_74281600_large_0_13be8_1545772e_XL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88" y="642938"/>
            <a:ext cx="3286125" cy="3902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Содержимое 2"/>
          <p:cNvSpPr txBox="1">
            <a:spLocks/>
          </p:cNvSpPr>
          <p:nvPr/>
        </p:nvSpPr>
        <p:spPr bwMode="auto">
          <a:xfrm>
            <a:off x="428625" y="500063"/>
            <a:ext cx="8229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indent="17463" algn="just">
              <a:spcBef>
                <a:spcPct val="20000"/>
              </a:spcBef>
              <a:buFont typeface="Arial" charset="0"/>
              <a:buNone/>
            </a:pPr>
            <a:r>
              <a:rPr lang="ru-RU" sz="2800">
                <a:latin typeface="Times New Roman" pitchFamily="18" charset="0"/>
                <a:cs typeface="Times New Roman" pitchFamily="18" charset="0"/>
              </a:rPr>
              <a:t>	Листья иван-чая обладают успокаивающим, противотревожным, болеутоляющим, противовоспа-лительным, противосудорожным и общеукрепля-ющим свойствами. </a:t>
            </a:r>
          </a:p>
        </p:txBody>
      </p:sp>
      <p:pic>
        <p:nvPicPr>
          <p:cNvPr id="3" name="Рисунок 2" descr="http://via-midgard.info/uploads/posts/2009-11/1258417455_i_tea1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00250" y="2428875"/>
            <a:ext cx="5426075" cy="40798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Содержимое 2"/>
          <p:cNvSpPr txBox="1">
            <a:spLocks/>
          </p:cNvSpPr>
          <p:nvPr/>
        </p:nvSpPr>
        <p:spPr bwMode="auto">
          <a:xfrm>
            <a:off x="0" y="714375"/>
            <a:ext cx="822960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ru-RU" sz="3200">
                <a:latin typeface="Times New Roman" pitchFamily="18" charset="0"/>
                <a:cs typeface="Times New Roman" pitchFamily="18" charset="0"/>
              </a:rPr>
              <a:t>	Первое упоминание о иван-чае относится к 1241 году.</a:t>
            </a:r>
          </a:p>
        </p:txBody>
      </p:sp>
      <p:sp>
        <p:nvSpPr>
          <p:cNvPr id="46082" name="Прямоугольник 2"/>
          <p:cNvSpPr>
            <a:spLocks noChangeArrowheads="1"/>
          </p:cNvSpPr>
          <p:nvPr/>
        </p:nvSpPr>
        <p:spPr bwMode="auto">
          <a:xfrm>
            <a:off x="2357438" y="5643563"/>
            <a:ext cx="4572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>
                <a:latin typeface="Times New Roman" pitchFamily="18" charset="0"/>
                <a:cs typeface="Times New Roman" pitchFamily="18" charset="0"/>
              </a:rPr>
              <a:t>Александр Невский</a:t>
            </a:r>
            <a:endParaRPr lang="ru-RU" sz="2800" b="1">
              <a:latin typeface="Calibri" pitchFamily="34" charset="0"/>
            </a:endParaRPr>
          </a:p>
        </p:txBody>
      </p:sp>
      <p:pic>
        <p:nvPicPr>
          <p:cNvPr id="4" name="Рисунок 3" descr="Александр Невский - полководец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813" y="1214438"/>
            <a:ext cx="5548312" cy="4406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2"/>
          <p:cNvSpPr txBox="1">
            <a:spLocks/>
          </p:cNvSpPr>
          <p:nvPr/>
        </p:nvSpPr>
        <p:spPr>
          <a:xfrm>
            <a:off x="428625" y="571500"/>
            <a:ext cx="8229600" cy="154305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534988" algn="just"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mtClean="0">
                <a:latin typeface="Times New Roman" pitchFamily="18" charset="0"/>
                <a:cs typeface="Times New Roman" pitchFamily="18" charset="0"/>
              </a:rPr>
              <a:t>В домашней библиотеке Ивана Грозного имелись травники, в которых упоминалась трава «иван-чай».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http://shkolazhizni.ru/img/content/i50/50061_or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1419225"/>
            <a:ext cx="4287838" cy="5295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Содержимое 2"/>
          <p:cNvSpPr txBox="1">
            <a:spLocks/>
          </p:cNvSpPr>
          <p:nvPr/>
        </p:nvSpPr>
        <p:spPr bwMode="auto">
          <a:xfrm>
            <a:off x="428625" y="714375"/>
            <a:ext cx="8229600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just">
              <a:spcBef>
                <a:spcPct val="20000"/>
              </a:spcBef>
              <a:buFont typeface="Arial" charset="0"/>
              <a:buNone/>
            </a:pPr>
            <a:r>
              <a:rPr lang="ru-RU" sz="3200">
                <a:latin typeface="Calibri" pitchFamily="34" charset="0"/>
              </a:rPr>
              <a:t>	</a:t>
            </a:r>
            <a:r>
              <a:rPr lang="ru-RU" sz="3200">
                <a:latin typeface="Times New Roman" pitchFamily="18" charset="0"/>
                <a:cs typeface="Times New Roman" pitchFamily="18" charset="0"/>
              </a:rPr>
              <a:t>Популярность копорского чая была сравнима с популярностью персидских ковров, китайского шелка и дамасской стали. </a:t>
            </a:r>
          </a:p>
        </p:txBody>
      </p:sp>
      <p:pic>
        <p:nvPicPr>
          <p:cNvPr id="3" name="Рисунок 2" descr="http://ivan-tea.by/images/1462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16100" y="2328863"/>
            <a:ext cx="5711825" cy="4398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3" name="Picture 2" descr="C:\Users\User\Desktop\dd1f182668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4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94313" y="3573463"/>
            <a:ext cx="1855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5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7213" y="3789363"/>
            <a:ext cx="1855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43313" y="2781300"/>
            <a:ext cx="1855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4750" y="2781300"/>
            <a:ext cx="1855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7000" y="4000500"/>
            <a:ext cx="1855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9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300288"/>
            <a:ext cx="1855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0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95613" y="3519488"/>
            <a:ext cx="1855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68513" y="2822575"/>
            <a:ext cx="1855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2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39825" y="2435225"/>
            <a:ext cx="1855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3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5700" y="3654425"/>
            <a:ext cx="1855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4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39925" y="3648075"/>
            <a:ext cx="1855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5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68625" y="2300288"/>
            <a:ext cx="1855788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6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30588" y="4041775"/>
            <a:ext cx="1855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7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32488" y="4221163"/>
            <a:ext cx="1855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8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84888" y="2300288"/>
            <a:ext cx="1855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9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2822575"/>
            <a:ext cx="1855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0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24413" y="4221163"/>
            <a:ext cx="1855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71" name="Picture 2" descr="C:\Users\User\Desktop\0_bdcd6_df786ca0_XL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1913" y="3914775"/>
            <a:ext cx="1855787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7" name="Picture 2" descr="C:\Users\User\Desktop\2560x1662_750584_[www.ArtFile.ru]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22438" y="80963"/>
            <a:ext cx="5329237" cy="345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8" name="Picture 3" descr="C:\Users\User\Desktop\lekovito bilje_1347025734_670x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87850" y="3716338"/>
            <a:ext cx="4360863" cy="315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4" descr="C:\Users\User\Desktop\2ed795bde44fffff02118cf0decf3e7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1613" y="3716338"/>
            <a:ext cx="4187825" cy="3141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Picture 2" descr="C:\Users\User\Desktop\1057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050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484438" y="1628775"/>
            <a:ext cx="3711575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400" b="1">
                <a:solidFill>
                  <a:srgbClr val="FF0000"/>
                </a:solidFill>
                <a:latin typeface="Cambria Math" pitchFamily="18" charset="0"/>
              </a:rPr>
              <a:t>ЭКСПЕДИЦИЯ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835150" y="3141663"/>
            <a:ext cx="59261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>
                <a:solidFill>
                  <a:srgbClr val="0070C0"/>
                </a:solidFill>
                <a:latin typeface="Cambria Math" pitchFamily="18" charset="0"/>
              </a:rPr>
              <a:t>путешествие со специально</a:t>
            </a:r>
          </a:p>
          <a:p>
            <a:r>
              <a:rPr lang="ru-RU" sz="3600" b="1">
                <a:solidFill>
                  <a:srgbClr val="0070C0"/>
                </a:solidFill>
                <a:latin typeface="Cambria Math" pitchFamily="18" charset="0"/>
              </a:rPr>
              <a:t>определённой целью</a:t>
            </a:r>
          </a:p>
        </p:txBody>
      </p:sp>
      <p:pic>
        <p:nvPicPr>
          <p:cNvPr id="16388" name="Picture 4" descr="C:\Users\User\Desktop\0_3b7ca_57956d6c_X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4341813"/>
            <a:ext cx="3478213" cy="246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:\Users\User\Desktop\dd1f182668e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2147888" y="1125538"/>
            <a:ext cx="4848225" cy="378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8000" b="1">
                <a:solidFill>
                  <a:srgbClr val="FF0000"/>
                </a:solidFill>
                <a:latin typeface="Cambria Math" pitchFamily="18" charset="0"/>
              </a:rPr>
              <a:t>Поляна</a:t>
            </a:r>
          </a:p>
          <a:p>
            <a:pPr algn="ctr"/>
            <a:r>
              <a:rPr lang="ru-RU" sz="8000" b="1">
                <a:solidFill>
                  <a:srgbClr val="FF0000"/>
                </a:solidFill>
                <a:latin typeface="Cambria Math" pitchFamily="18" charset="0"/>
              </a:rPr>
              <a:t>«Лес для </a:t>
            </a:r>
          </a:p>
          <a:p>
            <a:pPr algn="ctr"/>
            <a:r>
              <a:rPr lang="ru-RU" sz="8000" b="1">
                <a:solidFill>
                  <a:srgbClr val="FF0000"/>
                </a:solidFill>
                <a:latin typeface="Cambria Math" pitchFamily="18" charset="0"/>
              </a:rPr>
              <a:t>человека»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39552" y="260648"/>
          <a:ext cx="8280920" cy="6192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C:\Users\User\Desktop\гулецкая\i (9)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95738" y="304800"/>
            <a:ext cx="1552575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User\Desktop\0.00254300 1372137536_430858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331913" y="3370263"/>
            <a:ext cx="1717675" cy="1287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User\Desktop\04cdc9b5a93326ba86de873959391ac5_big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27775" y="3357563"/>
            <a:ext cx="173196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User\Desktop\20100617-150805-225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403350" y="1122363"/>
            <a:ext cx="181451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User\Desktop\1352388383_chernika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08275" y="5095875"/>
            <a:ext cx="1976438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:\Users\User\Desktop\75944940_large_3241851_gribi_i_lesnie_yagodi_026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932363" y="5095875"/>
            <a:ext cx="1792287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8" descr="C:\Users\User\Desktop\Fotolia_14445671_XS2.jpg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6156325" y="930275"/>
            <a:ext cx="155257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4000"/>
                            </p:stCondLst>
                            <p:childTnLst>
                              <p:par>
                                <p:cTn id="3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251520" y="188640"/>
          <a:ext cx="8640960" cy="6408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074" name="Picture 2" descr="C:\Users\User\Desktop\post-221-1362047652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67088" y="115888"/>
            <a:ext cx="24828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User\Desktop\ohota_0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116638" y="1296988"/>
            <a:ext cx="2178050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 descr="C:\Users\User\Desktop\1(753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59525" y="3763963"/>
            <a:ext cx="2125663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 descr="C:\Users\User\Desktop\faktori_vijivaniya_cheloveka_v_dikoi_prirode_3.jp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635375" y="5022850"/>
            <a:ext cx="2439988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6" descr="C:\Users\User\Desktop\pozhar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7088" y="3763963"/>
            <a:ext cx="2074862" cy="159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7" descr="C:\Users\User\Desktop\124137.gif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11188" y="1296988"/>
            <a:ext cx="2290762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4" name="TextBox 2"/>
          <p:cNvSpPr txBox="1">
            <a:spLocks noChangeArrowheads="1"/>
          </p:cNvSpPr>
          <p:nvPr/>
        </p:nvSpPr>
        <p:spPr bwMode="auto">
          <a:xfrm>
            <a:off x="6107113" y="2492375"/>
            <a:ext cx="7524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600" b="1">
                <a:solidFill>
                  <a:srgbClr val="FF0000"/>
                </a:solidFill>
                <a:latin typeface="Cambria Math" pitchFamily="18" charset="0"/>
              </a:rPr>
              <a:t>э</a:t>
            </a:r>
          </a:p>
        </p:txBody>
      </p:sp>
      <p:sp>
        <p:nvSpPr>
          <p:cNvPr id="54275" name="TextBox 3"/>
          <p:cNvSpPr txBox="1">
            <a:spLocks noChangeArrowheads="1"/>
          </p:cNvSpPr>
          <p:nvPr/>
        </p:nvSpPr>
        <p:spPr bwMode="auto">
          <a:xfrm>
            <a:off x="5219700" y="4062413"/>
            <a:ext cx="146843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600" b="1">
                <a:solidFill>
                  <a:srgbClr val="FF0000"/>
                </a:solidFill>
                <a:latin typeface="Cambria Math" pitchFamily="18" charset="0"/>
              </a:rPr>
              <a:t>ко</a:t>
            </a:r>
          </a:p>
        </p:txBody>
      </p:sp>
      <p:sp>
        <p:nvSpPr>
          <p:cNvPr id="54276" name="TextBox 4"/>
          <p:cNvSpPr txBox="1">
            <a:spLocks noChangeArrowheads="1"/>
          </p:cNvSpPr>
          <p:nvPr/>
        </p:nvSpPr>
        <p:spPr bwMode="auto">
          <a:xfrm>
            <a:off x="3276600" y="2041525"/>
            <a:ext cx="15017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600" b="1">
                <a:solidFill>
                  <a:srgbClr val="FF0000"/>
                </a:solidFill>
                <a:latin typeface="Cambria Math" pitchFamily="18" charset="0"/>
              </a:rPr>
              <a:t>ло</a:t>
            </a:r>
          </a:p>
        </p:txBody>
      </p:sp>
      <p:sp>
        <p:nvSpPr>
          <p:cNvPr id="54277" name="TextBox 6"/>
          <p:cNvSpPr txBox="1">
            <a:spLocks noChangeArrowheads="1"/>
          </p:cNvSpPr>
          <p:nvPr/>
        </p:nvSpPr>
        <p:spPr bwMode="auto">
          <a:xfrm>
            <a:off x="1619250" y="3502025"/>
            <a:ext cx="1436688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600" b="1">
                <a:solidFill>
                  <a:srgbClr val="FF0000"/>
                </a:solidFill>
                <a:latin typeface="Cambria Math" pitchFamily="18" charset="0"/>
              </a:rPr>
              <a:t>ги</a:t>
            </a:r>
          </a:p>
        </p:txBody>
      </p:sp>
      <p:sp>
        <p:nvSpPr>
          <p:cNvPr id="54278" name="TextBox 7"/>
          <p:cNvSpPr txBox="1">
            <a:spLocks noChangeArrowheads="1"/>
          </p:cNvSpPr>
          <p:nvPr/>
        </p:nvSpPr>
        <p:spPr bwMode="auto">
          <a:xfrm>
            <a:off x="3692525" y="3662363"/>
            <a:ext cx="827088" cy="1570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9600" b="1">
                <a:solidFill>
                  <a:srgbClr val="FF0000"/>
                </a:solidFill>
                <a:latin typeface="Cambria Math" pitchFamily="18" charset="0"/>
              </a:rPr>
              <a:t>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042988" y="2320925"/>
            <a:ext cx="7459662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3800" b="1">
                <a:solidFill>
                  <a:srgbClr val="FF0000"/>
                </a:solidFill>
                <a:latin typeface="Cambria Math" pitchFamily="18" charset="0"/>
              </a:rPr>
              <a:t>экология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25563" y="1989138"/>
            <a:ext cx="64928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7200" b="1">
                <a:solidFill>
                  <a:srgbClr val="FF0000"/>
                </a:solidFill>
                <a:latin typeface="Cambria Math" pitchFamily="18" charset="0"/>
              </a:rPr>
              <a:t>Лес – не школа,</a:t>
            </a:r>
          </a:p>
          <a:p>
            <a:r>
              <a:rPr lang="ru-RU" sz="7200" b="1">
                <a:solidFill>
                  <a:srgbClr val="FF0000"/>
                </a:solidFill>
                <a:latin typeface="Cambria Math" pitchFamily="18" charset="0"/>
              </a:rPr>
              <a:t>а всех учит.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938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Рисунок 1" descr="Новый рисунок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430213"/>
            <a:ext cx="2776538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0" name="Рисунок 10" descr="Новый рисунок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9925" y="427038"/>
            <a:ext cx="2759075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Рисунок 11" descr="Новый рисунок (3)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9450" y="3559175"/>
            <a:ext cx="2759075" cy="275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Рисунок 7" descr="Новый рисунок (2)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3562350"/>
            <a:ext cx="2803525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Рисунок 14" descr="Новый рисунок (4)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00800" y="500063"/>
            <a:ext cx="262096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Рисунок 17" descr="Новый рисунок (5)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5400" y="3535363"/>
            <a:ext cx="2620963" cy="265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2" descr="C:\Users\User\Desktop\гулецкая\i (10)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476250"/>
            <a:ext cx="8208962" cy="597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60420" name="Picture 3" descr="C:\Users\User\Desktop\i5MH18VM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2"/>
          <p:cNvSpPr txBox="1">
            <a:spLocks noChangeArrowheads="1"/>
          </p:cNvSpPr>
          <p:nvPr/>
        </p:nvSpPr>
        <p:spPr bwMode="auto">
          <a:xfrm>
            <a:off x="4225925" y="23813"/>
            <a:ext cx="18415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ru-RU" sz="4800">
              <a:solidFill>
                <a:schemeClr val="bg1"/>
              </a:solidFill>
              <a:latin typeface="Cambria Math" pitchFamily="18" charset="0"/>
            </a:endParaRPr>
          </a:p>
        </p:txBody>
      </p:sp>
      <p:pic>
        <p:nvPicPr>
          <p:cNvPr id="60422" name="Mir-polon-chudes-Muzyka-letnego-lesa-zvuki-prirody-13(muzofon.com) (2)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7667625" y="4868863"/>
            <a:ext cx="304800" cy="30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0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11" fill="hold"/>
                                        <p:tgtEl>
                                          <p:spTgt spid="604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42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4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C:\Users\User\Desktop\1057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513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586038" y="3213100"/>
            <a:ext cx="3840162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8800">
                <a:solidFill>
                  <a:srgbClr val="FF0000"/>
                </a:solidFill>
                <a:latin typeface="Calibri" pitchFamily="34" charset="0"/>
              </a:rPr>
              <a:t>+ + - - +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586038" y="2060575"/>
            <a:ext cx="392747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4000" b="1">
                <a:solidFill>
                  <a:srgbClr val="0070C0"/>
                </a:solidFill>
                <a:latin typeface="Cambria Math" pitchFamily="18" charset="0"/>
              </a:rPr>
              <a:t>Игра «ДА – НЕТ»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2" descr="C:\Users\User\Desktop\aa7bfa255cbbf15dc6be41980fd2b57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Shape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6948488" y="5157788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3" descr="C:\Users\User\Desktop\i5MH18VM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Box 2"/>
          <p:cNvSpPr txBox="1">
            <a:spLocks noChangeArrowheads="1"/>
          </p:cNvSpPr>
          <p:nvPr/>
        </p:nvSpPr>
        <p:spPr bwMode="auto">
          <a:xfrm>
            <a:off x="684213" y="23813"/>
            <a:ext cx="7269162" cy="304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4800">
                <a:solidFill>
                  <a:schemeClr val="bg1"/>
                </a:solidFill>
                <a:latin typeface="Cambria Math" pitchFamily="18" charset="0"/>
              </a:rPr>
              <a:t>В лесу, </a:t>
            </a:r>
          </a:p>
          <a:p>
            <a:pPr algn="ctr"/>
            <a:r>
              <a:rPr lang="ru-RU" sz="4800">
                <a:solidFill>
                  <a:schemeClr val="bg1"/>
                </a:solidFill>
                <a:latin typeface="Cambria Math" pitchFamily="18" charset="0"/>
              </a:rPr>
              <a:t>как в хорошей книге, </a:t>
            </a:r>
          </a:p>
          <a:p>
            <a:pPr algn="ctr"/>
            <a:r>
              <a:rPr lang="ru-RU" sz="4800">
                <a:solidFill>
                  <a:schemeClr val="bg1"/>
                </a:solidFill>
                <a:latin typeface="Cambria Math" pitchFamily="18" charset="0"/>
              </a:rPr>
              <a:t>всегда найдётся</a:t>
            </a:r>
          </a:p>
          <a:p>
            <a:pPr algn="ctr"/>
            <a:r>
              <a:rPr lang="ru-RU" sz="4800">
                <a:solidFill>
                  <a:schemeClr val="bg1"/>
                </a:solidFill>
                <a:latin typeface="Cambria Math" pitchFamily="18" charset="0"/>
              </a:rPr>
              <a:t>непрочитанная страница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2" descr="C:\Users\User\Desktop\1057-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3850" y="1588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01750" y="3213100"/>
            <a:ext cx="65341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600" b="1">
                <a:solidFill>
                  <a:srgbClr val="FF0000"/>
                </a:solidFill>
                <a:latin typeface="Cambria Math" pitchFamily="18" charset="0"/>
              </a:rPr>
              <a:t>РАСТЕНИЯ ЛЕСА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224213" y="1806575"/>
            <a:ext cx="2689225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600">
                <a:solidFill>
                  <a:srgbClr val="0070C0"/>
                </a:solidFill>
                <a:latin typeface="Cambria Math" pitchFamily="18" charset="0"/>
              </a:rPr>
              <a:t>ТЕМА</a:t>
            </a:r>
            <a:r>
              <a:rPr lang="ru-RU" sz="8800">
                <a:solidFill>
                  <a:srgbClr val="0070C0"/>
                </a:solidFill>
                <a:latin typeface="Cambria Math" pitchFamily="18" charset="0"/>
              </a:rPr>
              <a:t>:</a:t>
            </a:r>
            <a:endParaRPr lang="ru-RU" sz="24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135228_8a04365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7225" y="2205038"/>
            <a:ext cx="236855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User\Desktop\i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3800" y="2205038"/>
            <a:ext cx="2439988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 descr="C:\Users\User\Desktop\i (2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1275" y="4581525"/>
            <a:ext cx="2460625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 descr="C:\Users\User\Desktop\bd394895fea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9813" y="4581525"/>
            <a:ext cx="2287587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6" descr="C:\Users\User\Desktop\jagody_ot_odyschki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0" y="4581525"/>
            <a:ext cx="2376488" cy="171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 descr="C:\Users\User\Desktop\post-19402-1210523879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23850" y="153988"/>
            <a:ext cx="2490788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C:\Users\User\Desktop\209854602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615113" y="153988"/>
            <a:ext cx="2236787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C:\Users\User\Desktop\i (1).jp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08400" y="153988"/>
            <a:ext cx="2225675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969</TotalTime>
  <Words>325</Words>
  <Application>Microsoft Office PowerPoint</Application>
  <PresentationFormat>Экран (4:3)</PresentationFormat>
  <Paragraphs>103</Paragraphs>
  <Slides>49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ИННОЧКА</cp:lastModifiedBy>
  <cp:revision>46</cp:revision>
  <dcterms:created xsi:type="dcterms:W3CDTF">2014-12-11T12:44:02Z</dcterms:created>
  <dcterms:modified xsi:type="dcterms:W3CDTF">2014-12-17T06:42:31Z</dcterms:modified>
</cp:coreProperties>
</file>